
<file path=[Content_Types].xml><?xml version="1.0" encoding="utf-8"?>
<Types xmlns="http://schemas.openxmlformats.org/package/2006/content-types">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notesMasterIdLst>
    <p:notesMasterId r:id="rId8"/>
  </p:notesMasterIdLst>
  <p:sldIdLst>
    <p:sldId id="341" r:id="rId4"/>
    <p:sldId id="344" r:id="rId5"/>
    <p:sldId id="345" r:id="rId6"/>
    <p:sldId id="346" r:id="rId7"/>
    <p:sldId id="347" r:id="rId9"/>
    <p:sldId id="348" r:id="rId10"/>
    <p:sldId id="349" r:id="rId11"/>
    <p:sldId id="366" r:id="rId12"/>
    <p:sldId id="256" r:id="rId13"/>
    <p:sldId id="257" r:id="rId14"/>
    <p:sldId id="367" r:id="rId15"/>
    <p:sldId id="268" r:id="rId16"/>
    <p:sldId id="274" r:id="rId17"/>
    <p:sldId id="282" r:id="rId18"/>
    <p:sldId id="273" r:id="rId19"/>
    <p:sldId id="265" r:id="rId20"/>
    <p:sldId id="362" r:id="rId21"/>
    <p:sldId id="305" r:id="rId22"/>
    <p:sldId id="303" r:id="rId23"/>
  </p:sldIdLst>
  <p:sldSz cx="9144000" cy="5143500" type="screen16x9"/>
  <p:notesSz cx="6858000" cy="9144000"/>
  <p:custDataLst>
    <p:tags r:id="rId27"/>
  </p:custDataLst>
  <p:defaultTex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3429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685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0287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1714500" algn="l" defTabSz="6858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057400" algn="l" defTabSz="6858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2400300" algn="l" defTabSz="6858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2743200" algn="l" defTabSz="6858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1620" userDrawn="1">
          <p15:clr>
            <a:srgbClr val="A4A3A4"/>
          </p15:clr>
        </p15:guide>
        <p15:guide id="2" pos="2966"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ACB60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60" autoAdjust="0"/>
  </p:normalViewPr>
  <p:slideViewPr>
    <p:cSldViewPr>
      <p:cViewPr>
        <p:scale>
          <a:sx n="100" d="100"/>
          <a:sy n="100" d="100"/>
        </p:scale>
        <p:origin x="-1944" y="-834"/>
      </p:cViewPr>
      <p:guideLst>
        <p:guide orient="horz" pos="1620"/>
        <p:guide pos="2966"/>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notesMaster" Target="notesMasters/notesMaster1.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 Type="http://schemas.openxmlformats.org/officeDocument/2006/relationships/slideMaster" Target="slideMasters/slideMaster2.xml"/><Relationship Id="rId27" Type="http://schemas.openxmlformats.org/officeDocument/2006/relationships/tags" Target="tags/tag1.xml"/><Relationship Id="rId26" Type="http://schemas.openxmlformats.org/officeDocument/2006/relationships/tableStyles" Target="tableStyles.xml"/><Relationship Id="rId25" Type="http://schemas.openxmlformats.org/officeDocument/2006/relationships/viewProps" Target="viewProps.xml"/><Relationship Id="rId24" Type="http://schemas.openxmlformats.org/officeDocument/2006/relationships/presProps" Target="presProps.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noProof="1"/>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noProof="1" smtClean="0">
                <a:cs typeface="+mn-ea"/>
              </a:defRPr>
            </a:lvl1pPr>
          </a:lstStyle>
          <a:p>
            <a:fld id="{D2A48B96-639E-45A3-A0BA-2464DFDB1FAA}" type="datetimeFigureOut">
              <a:rPr lang="zh-CN" altLang="en-US"/>
            </a:fld>
            <a:endParaRPr lang="zh-CN" altLang="en-US">
              <a:cs typeface="+mn-cs"/>
            </a:endParaRPr>
          </a:p>
        </p:txBody>
      </p:sp>
      <p:sp>
        <p:nvSpPr>
          <p:cNvPr id="3076" name="幻灯片图像占位符 3"/>
          <p:cNvSpPr>
            <a:spLocks noGrp="1" noRot="1" noChangeAspect="1" noChangeArrowheads="1"/>
          </p:cNvSpPr>
          <p:nvPr>
            <p:ph type="sldImg" idx="4294967295"/>
          </p:nvPr>
        </p:nvSpPr>
        <p:spPr bwMode="auto">
          <a:xfrm>
            <a:off x="685800" y="1143000"/>
            <a:ext cx="5486400" cy="3086100"/>
          </a:xfrm>
          <a:prstGeom prst="rect">
            <a:avLst/>
          </a:prstGeom>
          <a:noFill/>
          <a:ln w="12700">
            <a:solidFill>
              <a:srgbClr val="000000"/>
            </a:solidFill>
            <a:round/>
          </a:ln>
          <a:extLst>
            <a:ext uri="{909E8E84-426E-40DD-AFC4-6F175D3DCCD1}">
              <a14:hiddenFill xmlns:a14="http://schemas.microsoft.com/office/drawing/2010/main">
                <a:solidFill>
                  <a:srgbClr val="FFFFFF"/>
                </a:solidFill>
              </a14:hiddenFill>
            </a:ext>
          </a:extLst>
        </p:spPr>
      </p:sp>
      <p:sp>
        <p:nvSpPr>
          <p:cNvPr id="3077" name="备注占位符 4"/>
          <p:cNvSpPr>
            <a:spLocks noGrp="1" noChangeArrowheads="1"/>
          </p:cNvSpPr>
          <p:nvPr>
            <p:ph type="body" sz="quarter" idx="9"/>
          </p:nvPr>
        </p:nvSpPr>
        <p:spPr bwMode="auto">
          <a:xfrm>
            <a:off x="685800" y="4400550"/>
            <a:ext cx="5486400" cy="360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noProof="1"/>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wrap="square" lIns="91440" tIns="45720" rIns="91440" bIns="45720" numCol="1" anchor="b" anchorCtr="0" compatLnSpc="1"/>
          <a:lstStyle>
            <a:lvl1pPr algn="r">
              <a:defRPr sz="1200"/>
            </a:lvl1pPr>
          </a:lstStyle>
          <a:p>
            <a:fld id="{7685FDC0-1646-4E75-96B9-53967AE1A760}" type="slidenum">
              <a:rPr lang="zh-CN" altLang="en-US"/>
            </a:fld>
            <a:endParaRPr lang="zh-CN" altLang="en-US"/>
          </a:p>
        </p:txBody>
      </p:sp>
    </p:spTree>
  </p:cSld>
  <p:clrMap bg1="lt1" tx1="dk1" bg2="lt2" tx2="dk2" accent1="accent1" accent2="accent2" accent3="accent3" accent4="accent4" accent5="accent5" accent6="accent6" hlink="hlink" folHlink="folHlink"/>
  <p:notesStyle>
    <a:lvl1pPr algn="l" rtl="0" fontAlgn="base">
      <a:spcBef>
        <a:spcPct val="0"/>
      </a:spcBef>
      <a:spcAft>
        <a:spcPct val="0"/>
      </a:spcAft>
      <a:defRPr sz="900" kern="1200">
        <a:solidFill>
          <a:schemeClr val="tx1"/>
        </a:solidFill>
        <a:latin typeface="+mn-lt"/>
        <a:ea typeface="+mn-ea"/>
        <a:cs typeface="+mn-cs"/>
      </a:defRPr>
    </a:lvl1pPr>
    <a:lvl2pPr marL="342900" algn="l" rtl="0" fontAlgn="base">
      <a:spcBef>
        <a:spcPct val="0"/>
      </a:spcBef>
      <a:spcAft>
        <a:spcPct val="0"/>
      </a:spcAft>
      <a:defRPr sz="900" kern="1200">
        <a:solidFill>
          <a:schemeClr val="tx1"/>
        </a:solidFill>
        <a:latin typeface="+mn-lt"/>
        <a:ea typeface="+mn-ea"/>
        <a:cs typeface="+mn-cs"/>
      </a:defRPr>
    </a:lvl2pPr>
    <a:lvl3pPr marL="685800" algn="l" rtl="0" fontAlgn="base">
      <a:spcBef>
        <a:spcPct val="0"/>
      </a:spcBef>
      <a:spcAft>
        <a:spcPct val="0"/>
      </a:spcAft>
      <a:defRPr sz="900" kern="1200">
        <a:solidFill>
          <a:schemeClr val="tx1"/>
        </a:solidFill>
        <a:latin typeface="+mn-lt"/>
        <a:ea typeface="+mn-ea"/>
        <a:cs typeface="+mn-cs"/>
      </a:defRPr>
    </a:lvl3pPr>
    <a:lvl4pPr marL="1028700" algn="l" rtl="0" fontAlgn="base">
      <a:spcBef>
        <a:spcPct val="0"/>
      </a:spcBef>
      <a:spcAft>
        <a:spcPct val="0"/>
      </a:spcAft>
      <a:defRPr sz="900" kern="1200">
        <a:solidFill>
          <a:schemeClr val="tx1"/>
        </a:solidFill>
        <a:latin typeface="+mn-lt"/>
        <a:ea typeface="+mn-ea"/>
        <a:cs typeface="+mn-cs"/>
      </a:defRPr>
    </a:lvl4pPr>
    <a:lvl5pPr marL="1371600" algn="l" rtl="0" fontAlgn="base">
      <a:spcBef>
        <a:spcPct val="0"/>
      </a:spcBef>
      <a:spcAft>
        <a:spcPct val="0"/>
      </a:spcAft>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3" name="幻灯片图像占位符 1"/>
          <p:cNvSpPr>
            <a:spLocks noGrp="1" noRot="1" noChangeArrowheads="1"/>
          </p:cNvSpPr>
          <p:nvPr>
            <p:ph type="sldImg" idx="4294967295"/>
          </p:nvPr>
        </p:nvSpPr>
        <p:spPr>
          <a:ln>
            <a:miter lim="800000"/>
          </a:ln>
        </p:spPr>
      </p:sp>
      <p:sp>
        <p:nvSpPr>
          <p:cNvPr id="8194" name="文本占位符 2"/>
          <p:cNvSpPr>
            <a:spLocks noGrp="1" noChangeArrowheads="1"/>
          </p:cNvSpPr>
          <p:nvPr>
            <p:ph type="body" idx="4294967295"/>
          </p:nvPr>
        </p:nvSpPr>
        <p:spPr/>
        <p:txBody>
          <a:bodyPr/>
          <a:lstStyle/>
          <a:p>
            <a:endParaRPr lang="zh-CN" alt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113" y="841772"/>
            <a:ext cx="6858675" cy="1790700"/>
          </a:xfrm>
        </p:spPr>
        <p:txBody>
          <a:bodyPr anchor="b"/>
          <a:lstStyle>
            <a:lvl1pPr algn="ctr">
              <a:defRPr sz="3400"/>
            </a:lvl1pPr>
          </a:lstStyle>
          <a:p>
            <a:r>
              <a:rPr lang="zh-CN" altLang="en-US" noProof="1" smtClean="0"/>
              <a:t>单击此处编辑母版标题样式</a:t>
            </a:r>
            <a:endParaRPr lang="zh-CN" altLang="en-US" noProof="1"/>
          </a:p>
        </p:txBody>
      </p:sp>
      <p:sp>
        <p:nvSpPr>
          <p:cNvPr id="3" name="副标题 2"/>
          <p:cNvSpPr>
            <a:spLocks noGrp="1"/>
          </p:cNvSpPr>
          <p:nvPr>
            <p:ph type="subTitle" idx="1"/>
          </p:nvPr>
        </p:nvSpPr>
        <p:spPr>
          <a:xfrm>
            <a:off x="1143113" y="2701528"/>
            <a:ext cx="6858675" cy="1241822"/>
          </a:xfrm>
        </p:spPr>
        <p:txBody>
          <a:bodyPr/>
          <a:lstStyle>
            <a:lvl1pPr marL="0" indent="0" algn="ctr">
              <a:buNone/>
              <a:defRPr sz="1400"/>
            </a:lvl1pPr>
            <a:lvl2pPr marL="257175" indent="0" algn="ctr">
              <a:buNone/>
              <a:defRPr sz="1100"/>
            </a:lvl2pPr>
            <a:lvl3pPr marL="514350" indent="0" algn="ctr">
              <a:buNone/>
              <a:defRPr sz="1000"/>
            </a:lvl3pPr>
            <a:lvl4pPr marL="771525" indent="0" algn="ctr">
              <a:buNone/>
              <a:defRPr sz="900"/>
            </a:lvl4pPr>
            <a:lvl5pPr marL="1028700" indent="0" algn="ctr">
              <a:buNone/>
              <a:defRPr sz="900"/>
            </a:lvl5pPr>
            <a:lvl6pPr marL="1285875" indent="0" algn="ctr">
              <a:buNone/>
              <a:defRPr sz="900"/>
            </a:lvl6pPr>
            <a:lvl7pPr marL="1543050" indent="0" algn="ctr">
              <a:buNone/>
              <a:defRPr sz="900"/>
            </a:lvl7pPr>
            <a:lvl8pPr marL="1800225" indent="0" algn="ctr">
              <a:buNone/>
              <a:defRPr sz="900"/>
            </a:lvl8pPr>
            <a:lvl9pPr marL="2057400" indent="0" algn="ctr">
              <a:buNone/>
              <a:defRPr sz="900"/>
            </a:lvl9pPr>
          </a:lstStyle>
          <a:p>
            <a:r>
              <a:rPr lang="zh-CN" altLang="en-US" noProof="1" smtClean="0"/>
              <a:t>单击此处编辑母版副标题样式</a:t>
            </a:r>
            <a:endParaRPr lang="zh-CN" altLang="en-US" noProof="1"/>
          </a:p>
        </p:txBody>
      </p:sp>
      <p:sp>
        <p:nvSpPr>
          <p:cNvPr id="4" name="日期占位符 1027"/>
          <p:cNvSpPr>
            <a:spLocks noGrp="1"/>
          </p:cNvSpPr>
          <p:nvPr>
            <p:ph type="dt" sz="half" idx="10"/>
          </p:nvPr>
        </p:nvSpPr>
        <p:spPr/>
        <p:txBody>
          <a:bodyPr/>
          <a:lstStyle>
            <a:lvl1pPr>
              <a:defRPr/>
            </a:lvl1pPr>
          </a:lstStyle>
          <a:p>
            <a:endParaRPr lang="zh-CN" altLang="en-US"/>
          </a:p>
        </p:txBody>
      </p:sp>
      <p:sp>
        <p:nvSpPr>
          <p:cNvPr id="5" name="页脚占位符 1028"/>
          <p:cNvSpPr>
            <a:spLocks noGrp="1"/>
          </p:cNvSpPr>
          <p:nvPr>
            <p:ph type="ftr" sz="quarter" idx="11"/>
          </p:nvPr>
        </p:nvSpPr>
        <p:spPr/>
        <p:txBody>
          <a:bodyPr/>
          <a:lstStyle>
            <a:lvl1pPr>
              <a:defRPr/>
            </a:lvl1pPr>
          </a:lstStyle>
          <a:p>
            <a:endParaRPr lang="zh-CN" altLang="en-US"/>
          </a:p>
        </p:txBody>
      </p:sp>
      <p:sp>
        <p:nvSpPr>
          <p:cNvPr id="6" name="灯片编号占位符 1029"/>
          <p:cNvSpPr>
            <a:spLocks noGrp="1"/>
          </p:cNvSpPr>
          <p:nvPr>
            <p:ph type="sldNum" sz="quarter" idx="12"/>
          </p:nvPr>
        </p:nvSpPr>
        <p:spPr/>
        <p:txBody>
          <a:bodyPr/>
          <a:lstStyle>
            <a:lvl1pPr>
              <a:defRPr/>
            </a:lvl1pPr>
          </a:lstStyle>
          <a:p>
            <a:fld id="{27A3FB69-A851-46C0-BE67-E66CBF9CF4D4}" type="slidenum">
              <a:rPr lang="zh-CN" altLang="en-US"/>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日期占位符 1027"/>
          <p:cNvSpPr>
            <a:spLocks noGrp="1"/>
          </p:cNvSpPr>
          <p:nvPr>
            <p:ph type="dt" sz="half" idx="10"/>
          </p:nvPr>
        </p:nvSpPr>
        <p:spPr/>
        <p:txBody>
          <a:bodyPr/>
          <a:lstStyle>
            <a:lvl1pPr>
              <a:defRPr/>
            </a:lvl1pPr>
          </a:lstStyle>
          <a:p>
            <a:endParaRPr lang="zh-CN" altLang="en-US"/>
          </a:p>
        </p:txBody>
      </p:sp>
      <p:sp>
        <p:nvSpPr>
          <p:cNvPr id="5" name="页脚占位符 1028"/>
          <p:cNvSpPr>
            <a:spLocks noGrp="1"/>
          </p:cNvSpPr>
          <p:nvPr>
            <p:ph type="ftr" sz="quarter" idx="11"/>
          </p:nvPr>
        </p:nvSpPr>
        <p:spPr/>
        <p:txBody>
          <a:bodyPr/>
          <a:lstStyle>
            <a:lvl1pPr>
              <a:defRPr/>
            </a:lvl1pPr>
          </a:lstStyle>
          <a:p>
            <a:endParaRPr lang="zh-CN" altLang="en-US"/>
          </a:p>
        </p:txBody>
      </p:sp>
      <p:sp>
        <p:nvSpPr>
          <p:cNvPr id="6" name="灯片编号占位符 1029"/>
          <p:cNvSpPr>
            <a:spLocks noGrp="1"/>
          </p:cNvSpPr>
          <p:nvPr>
            <p:ph type="sldNum" sz="quarter" idx="12"/>
          </p:nvPr>
        </p:nvSpPr>
        <p:spPr/>
        <p:txBody>
          <a:bodyPr/>
          <a:lstStyle>
            <a:lvl1pPr>
              <a:defRPr/>
            </a:lvl1pPr>
          </a:lstStyle>
          <a:p>
            <a:fld id="{727A171E-68FA-4DC9-B5A9-7339A42AC546}" type="slidenum">
              <a:rPr lang="zh-CN" altLang="en-US"/>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30052" y="205979"/>
            <a:ext cx="2057603" cy="4388644"/>
          </a:xfr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457245" y="205979"/>
            <a:ext cx="6053526" cy="4388644"/>
          </a:xfrm>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日期占位符 1027"/>
          <p:cNvSpPr>
            <a:spLocks noGrp="1"/>
          </p:cNvSpPr>
          <p:nvPr>
            <p:ph type="dt" sz="half" idx="10"/>
          </p:nvPr>
        </p:nvSpPr>
        <p:spPr/>
        <p:txBody>
          <a:bodyPr/>
          <a:lstStyle>
            <a:lvl1pPr>
              <a:defRPr/>
            </a:lvl1pPr>
          </a:lstStyle>
          <a:p>
            <a:endParaRPr lang="zh-CN" altLang="en-US"/>
          </a:p>
        </p:txBody>
      </p:sp>
      <p:sp>
        <p:nvSpPr>
          <p:cNvPr id="5" name="页脚占位符 1028"/>
          <p:cNvSpPr>
            <a:spLocks noGrp="1"/>
          </p:cNvSpPr>
          <p:nvPr>
            <p:ph type="ftr" sz="quarter" idx="11"/>
          </p:nvPr>
        </p:nvSpPr>
        <p:spPr/>
        <p:txBody>
          <a:bodyPr/>
          <a:lstStyle>
            <a:lvl1pPr>
              <a:defRPr/>
            </a:lvl1pPr>
          </a:lstStyle>
          <a:p>
            <a:endParaRPr lang="zh-CN" altLang="en-US"/>
          </a:p>
        </p:txBody>
      </p:sp>
      <p:sp>
        <p:nvSpPr>
          <p:cNvPr id="6" name="灯片编号占位符 1029"/>
          <p:cNvSpPr>
            <a:spLocks noGrp="1"/>
          </p:cNvSpPr>
          <p:nvPr>
            <p:ph type="sldNum" sz="quarter" idx="12"/>
          </p:nvPr>
        </p:nvSpPr>
        <p:spPr/>
        <p:txBody>
          <a:bodyPr/>
          <a:lstStyle>
            <a:lvl1pPr>
              <a:defRPr/>
            </a:lvl1pPr>
          </a:lstStyle>
          <a:p>
            <a:fld id="{4BE7F11D-2D15-4E1F-A897-581A377CF959}" type="slidenum">
              <a:rPr lang="zh-CN" altLang="en-US"/>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113" y="841772"/>
            <a:ext cx="6858675" cy="1790700"/>
          </a:xfrm>
        </p:spPr>
        <p:txBody>
          <a:bodyPr anchor="b"/>
          <a:lstStyle>
            <a:lvl1pPr algn="ctr">
              <a:defRPr sz="3400"/>
            </a:lvl1pPr>
          </a:lstStyle>
          <a:p>
            <a:r>
              <a:rPr lang="zh-CN" altLang="en-US" noProof="1" smtClean="0"/>
              <a:t>单击此处编辑母版标题样式</a:t>
            </a:r>
            <a:endParaRPr lang="zh-CN" altLang="en-US" noProof="1"/>
          </a:p>
        </p:txBody>
      </p:sp>
      <p:sp>
        <p:nvSpPr>
          <p:cNvPr id="3" name="副标题 2"/>
          <p:cNvSpPr>
            <a:spLocks noGrp="1"/>
          </p:cNvSpPr>
          <p:nvPr>
            <p:ph type="subTitle" idx="1"/>
          </p:nvPr>
        </p:nvSpPr>
        <p:spPr>
          <a:xfrm>
            <a:off x="1143113" y="2701528"/>
            <a:ext cx="6858675" cy="1241822"/>
          </a:xfrm>
        </p:spPr>
        <p:txBody>
          <a:bodyPr/>
          <a:lstStyle>
            <a:lvl1pPr marL="0" indent="0" algn="ctr">
              <a:buNone/>
              <a:defRPr sz="1400"/>
            </a:lvl1pPr>
            <a:lvl2pPr marL="257175" indent="0" algn="ctr">
              <a:buNone/>
              <a:defRPr sz="1100"/>
            </a:lvl2pPr>
            <a:lvl3pPr marL="514350" indent="0" algn="ctr">
              <a:buNone/>
              <a:defRPr sz="1000"/>
            </a:lvl3pPr>
            <a:lvl4pPr marL="771525" indent="0" algn="ctr">
              <a:buNone/>
              <a:defRPr sz="900"/>
            </a:lvl4pPr>
            <a:lvl5pPr marL="1028700" indent="0" algn="ctr">
              <a:buNone/>
              <a:defRPr sz="900"/>
            </a:lvl5pPr>
            <a:lvl6pPr marL="1285875" indent="0" algn="ctr">
              <a:buNone/>
              <a:defRPr sz="900"/>
            </a:lvl6pPr>
            <a:lvl7pPr marL="1543050" indent="0" algn="ctr">
              <a:buNone/>
              <a:defRPr sz="900"/>
            </a:lvl7pPr>
            <a:lvl8pPr marL="1800225" indent="0" algn="ctr">
              <a:buNone/>
              <a:defRPr sz="900"/>
            </a:lvl8pPr>
            <a:lvl9pPr marL="2057400" indent="0" algn="ctr">
              <a:buNone/>
              <a:defRPr sz="900"/>
            </a:lvl9pPr>
          </a:lstStyle>
          <a:p>
            <a:r>
              <a:rPr lang="zh-CN" altLang="en-US" noProof="1" smtClean="0"/>
              <a:t>单击此处编辑母版副标题样式</a:t>
            </a:r>
            <a:endParaRPr lang="zh-CN" altLang="en-US" noProof="1"/>
          </a:p>
        </p:txBody>
      </p:sp>
      <p:sp>
        <p:nvSpPr>
          <p:cNvPr id="4" name="日期占位符 1027"/>
          <p:cNvSpPr>
            <a:spLocks noGrp="1"/>
          </p:cNvSpPr>
          <p:nvPr>
            <p:ph type="dt" sz="half" idx="10"/>
          </p:nvPr>
        </p:nvSpPr>
        <p:spPr/>
        <p:txBody>
          <a:bodyPr/>
          <a:lstStyle>
            <a:lvl1pPr>
              <a:defRPr/>
            </a:lvl1pPr>
          </a:lstStyle>
          <a:p>
            <a:endParaRPr lang="zh-CN" altLang="en-US"/>
          </a:p>
        </p:txBody>
      </p:sp>
      <p:sp>
        <p:nvSpPr>
          <p:cNvPr id="5" name="页脚占位符 1028"/>
          <p:cNvSpPr>
            <a:spLocks noGrp="1"/>
          </p:cNvSpPr>
          <p:nvPr>
            <p:ph type="ftr" sz="quarter" idx="11"/>
          </p:nvPr>
        </p:nvSpPr>
        <p:spPr/>
        <p:txBody>
          <a:bodyPr/>
          <a:lstStyle>
            <a:lvl1pPr>
              <a:defRPr/>
            </a:lvl1pPr>
          </a:lstStyle>
          <a:p>
            <a:endParaRPr lang="zh-CN" altLang="en-US"/>
          </a:p>
        </p:txBody>
      </p:sp>
      <p:sp>
        <p:nvSpPr>
          <p:cNvPr id="6" name="灯片编号占位符 1029"/>
          <p:cNvSpPr>
            <a:spLocks noGrp="1"/>
          </p:cNvSpPr>
          <p:nvPr>
            <p:ph type="sldNum" sz="quarter" idx="12"/>
          </p:nvPr>
        </p:nvSpPr>
        <p:spPr/>
        <p:txBody>
          <a:bodyPr/>
          <a:lstStyle>
            <a:lvl1pPr>
              <a:defRPr/>
            </a:lvl1pPr>
          </a:lstStyle>
          <a:p>
            <a:fld id="{6DAA3E03-1A09-4AD7-BFBD-BCC9AF7D3C7A}" type="slidenum">
              <a:rPr lang="zh-CN" altLang="en-US"/>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日期占位符 1027"/>
          <p:cNvSpPr>
            <a:spLocks noGrp="1"/>
          </p:cNvSpPr>
          <p:nvPr>
            <p:ph type="dt" sz="half" idx="10"/>
          </p:nvPr>
        </p:nvSpPr>
        <p:spPr/>
        <p:txBody>
          <a:bodyPr/>
          <a:lstStyle>
            <a:lvl1pPr>
              <a:defRPr/>
            </a:lvl1pPr>
          </a:lstStyle>
          <a:p>
            <a:endParaRPr lang="zh-CN" altLang="en-US"/>
          </a:p>
        </p:txBody>
      </p:sp>
      <p:sp>
        <p:nvSpPr>
          <p:cNvPr id="5" name="页脚占位符 1028"/>
          <p:cNvSpPr>
            <a:spLocks noGrp="1"/>
          </p:cNvSpPr>
          <p:nvPr>
            <p:ph type="ftr" sz="quarter" idx="11"/>
          </p:nvPr>
        </p:nvSpPr>
        <p:spPr/>
        <p:txBody>
          <a:bodyPr/>
          <a:lstStyle>
            <a:lvl1pPr>
              <a:defRPr/>
            </a:lvl1pPr>
          </a:lstStyle>
          <a:p>
            <a:endParaRPr lang="zh-CN" altLang="en-US"/>
          </a:p>
        </p:txBody>
      </p:sp>
      <p:sp>
        <p:nvSpPr>
          <p:cNvPr id="6" name="灯片编号占位符 1029"/>
          <p:cNvSpPr>
            <a:spLocks noGrp="1"/>
          </p:cNvSpPr>
          <p:nvPr>
            <p:ph type="sldNum" sz="quarter" idx="12"/>
          </p:nvPr>
        </p:nvSpPr>
        <p:spPr/>
        <p:txBody>
          <a:bodyPr/>
          <a:lstStyle>
            <a:lvl1pPr>
              <a:defRPr/>
            </a:lvl1pPr>
          </a:lstStyle>
          <a:p>
            <a:fld id="{229287C1-6827-4CE5-85C8-6491354DBACE}" type="slidenum">
              <a:rPr lang="zh-CN" altLang="en-US"/>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950" y="1282304"/>
            <a:ext cx="7887476" cy="2139553"/>
          </a:xfrm>
        </p:spPr>
        <p:txBody>
          <a:bodyPr anchor="b"/>
          <a:lstStyle>
            <a:lvl1pPr>
              <a:defRPr sz="3400"/>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623950" y="3442098"/>
            <a:ext cx="7887476" cy="1125140"/>
          </a:xfrm>
        </p:spPr>
        <p:txBody>
          <a:bodyPr/>
          <a:lstStyle>
            <a:lvl1pPr marL="0" indent="0">
              <a:buNone/>
              <a:defRPr sz="1400">
                <a:solidFill>
                  <a:schemeClr val="tx1">
                    <a:tint val="75000"/>
                  </a:schemeClr>
                </a:solidFill>
              </a:defRPr>
            </a:lvl1pPr>
            <a:lvl2pPr marL="257175" indent="0">
              <a:buNone/>
              <a:defRPr sz="1100">
                <a:solidFill>
                  <a:schemeClr val="tx1">
                    <a:tint val="75000"/>
                  </a:schemeClr>
                </a:solidFill>
              </a:defRPr>
            </a:lvl2pPr>
            <a:lvl3pPr marL="514350" indent="0">
              <a:buNone/>
              <a:defRPr sz="1000">
                <a:solidFill>
                  <a:schemeClr val="tx1">
                    <a:tint val="75000"/>
                  </a:schemeClr>
                </a:solidFill>
              </a:defRPr>
            </a:lvl3pPr>
            <a:lvl4pPr marL="771525" indent="0">
              <a:buNone/>
              <a:defRPr sz="900">
                <a:solidFill>
                  <a:schemeClr val="tx1">
                    <a:tint val="75000"/>
                  </a:schemeClr>
                </a:solidFill>
              </a:defRPr>
            </a:lvl4pPr>
            <a:lvl5pPr marL="1028700" indent="0">
              <a:buNone/>
              <a:defRPr sz="900">
                <a:solidFill>
                  <a:schemeClr val="tx1">
                    <a:tint val="75000"/>
                  </a:schemeClr>
                </a:solidFill>
              </a:defRPr>
            </a:lvl5pPr>
            <a:lvl6pPr marL="1285875" indent="0">
              <a:buNone/>
              <a:defRPr sz="900">
                <a:solidFill>
                  <a:schemeClr val="tx1">
                    <a:tint val="75000"/>
                  </a:schemeClr>
                </a:solidFill>
              </a:defRPr>
            </a:lvl6pPr>
            <a:lvl7pPr marL="1543050" indent="0">
              <a:buNone/>
              <a:defRPr sz="900">
                <a:solidFill>
                  <a:schemeClr val="tx1">
                    <a:tint val="75000"/>
                  </a:schemeClr>
                </a:solidFill>
              </a:defRPr>
            </a:lvl7pPr>
            <a:lvl8pPr marL="1800225" indent="0">
              <a:buNone/>
              <a:defRPr sz="900">
                <a:solidFill>
                  <a:schemeClr val="tx1">
                    <a:tint val="75000"/>
                  </a:schemeClr>
                </a:solidFill>
              </a:defRPr>
            </a:lvl8pPr>
            <a:lvl9pPr marL="2057400" indent="0">
              <a:buNone/>
              <a:defRPr sz="900">
                <a:solidFill>
                  <a:schemeClr val="tx1">
                    <a:tint val="75000"/>
                  </a:schemeClr>
                </a:solidFill>
              </a:defRPr>
            </a:lvl9pPr>
          </a:lstStyle>
          <a:p>
            <a:pPr lvl="0"/>
            <a:r>
              <a:rPr lang="zh-CN" altLang="en-US" noProof="1" smtClean="0"/>
              <a:t>单击此处编辑母版文本样式</a:t>
            </a:r>
            <a:endParaRPr lang="zh-CN" altLang="en-US" noProof="1" smtClean="0"/>
          </a:p>
        </p:txBody>
      </p:sp>
      <p:sp>
        <p:nvSpPr>
          <p:cNvPr id="4" name="日期占位符 1027"/>
          <p:cNvSpPr>
            <a:spLocks noGrp="1"/>
          </p:cNvSpPr>
          <p:nvPr>
            <p:ph type="dt" sz="half" idx="10"/>
          </p:nvPr>
        </p:nvSpPr>
        <p:spPr/>
        <p:txBody>
          <a:bodyPr/>
          <a:lstStyle>
            <a:lvl1pPr>
              <a:defRPr/>
            </a:lvl1pPr>
          </a:lstStyle>
          <a:p>
            <a:endParaRPr lang="zh-CN" altLang="en-US"/>
          </a:p>
        </p:txBody>
      </p:sp>
      <p:sp>
        <p:nvSpPr>
          <p:cNvPr id="5" name="页脚占位符 1028"/>
          <p:cNvSpPr>
            <a:spLocks noGrp="1"/>
          </p:cNvSpPr>
          <p:nvPr>
            <p:ph type="ftr" sz="quarter" idx="11"/>
          </p:nvPr>
        </p:nvSpPr>
        <p:spPr/>
        <p:txBody>
          <a:bodyPr/>
          <a:lstStyle>
            <a:lvl1pPr>
              <a:defRPr/>
            </a:lvl1pPr>
          </a:lstStyle>
          <a:p>
            <a:endParaRPr lang="zh-CN" altLang="en-US"/>
          </a:p>
        </p:txBody>
      </p:sp>
      <p:sp>
        <p:nvSpPr>
          <p:cNvPr id="6" name="灯片编号占位符 1029"/>
          <p:cNvSpPr>
            <a:spLocks noGrp="1"/>
          </p:cNvSpPr>
          <p:nvPr>
            <p:ph type="sldNum" sz="quarter" idx="12"/>
          </p:nvPr>
        </p:nvSpPr>
        <p:spPr/>
        <p:txBody>
          <a:bodyPr/>
          <a:lstStyle>
            <a:lvl1pPr>
              <a:defRPr/>
            </a:lvl1pPr>
          </a:lstStyle>
          <a:p>
            <a:fld id="{97D0D0E0-1AB6-46F9-AE63-AD9453D99E5D}" type="slidenum">
              <a:rPr lang="zh-CN" altLang="en-US"/>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457245" y="1200151"/>
            <a:ext cx="4032901" cy="3394472"/>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内容占位符 3"/>
          <p:cNvSpPr>
            <a:spLocks noGrp="1"/>
          </p:cNvSpPr>
          <p:nvPr>
            <p:ph sz="half" idx="2"/>
          </p:nvPr>
        </p:nvSpPr>
        <p:spPr>
          <a:xfrm>
            <a:off x="4654755" y="1200151"/>
            <a:ext cx="4032901" cy="3394472"/>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日期占位符 1027"/>
          <p:cNvSpPr>
            <a:spLocks noGrp="1"/>
          </p:cNvSpPr>
          <p:nvPr>
            <p:ph type="dt" sz="half" idx="10"/>
          </p:nvPr>
        </p:nvSpPr>
        <p:spPr/>
        <p:txBody>
          <a:bodyPr/>
          <a:lstStyle>
            <a:lvl1pPr>
              <a:defRPr/>
            </a:lvl1pPr>
          </a:lstStyle>
          <a:p>
            <a:endParaRPr lang="zh-CN" altLang="en-US"/>
          </a:p>
        </p:txBody>
      </p:sp>
      <p:sp>
        <p:nvSpPr>
          <p:cNvPr id="6" name="页脚占位符 1028"/>
          <p:cNvSpPr>
            <a:spLocks noGrp="1"/>
          </p:cNvSpPr>
          <p:nvPr>
            <p:ph type="ftr" sz="quarter" idx="11"/>
          </p:nvPr>
        </p:nvSpPr>
        <p:spPr/>
        <p:txBody>
          <a:bodyPr/>
          <a:lstStyle>
            <a:lvl1pPr>
              <a:defRPr/>
            </a:lvl1pPr>
          </a:lstStyle>
          <a:p>
            <a:endParaRPr lang="zh-CN" altLang="en-US"/>
          </a:p>
        </p:txBody>
      </p:sp>
      <p:sp>
        <p:nvSpPr>
          <p:cNvPr id="7" name="灯片编号占位符 1029"/>
          <p:cNvSpPr>
            <a:spLocks noGrp="1"/>
          </p:cNvSpPr>
          <p:nvPr>
            <p:ph type="sldNum" sz="quarter" idx="12"/>
          </p:nvPr>
        </p:nvSpPr>
        <p:spPr/>
        <p:txBody>
          <a:bodyPr/>
          <a:lstStyle>
            <a:lvl1pPr>
              <a:defRPr/>
            </a:lvl1pPr>
          </a:lstStyle>
          <a:p>
            <a:fld id="{741B07C2-5D3F-42F9-B574-12BD83836BFC}" type="slidenum">
              <a:rPr lang="zh-CN" altLang="en-US"/>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904" y="273844"/>
            <a:ext cx="7887476" cy="994172"/>
          </a:xfrm>
        </p:spPr>
        <p:txBody>
          <a:body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890170" y="1333829"/>
            <a:ext cx="3655541" cy="617934"/>
          </a:xfrm>
        </p:spPr>
        <p:txBody>
          <a:bodyPr anchor="ctr"/>
          <a:lstStyle>
            <a:lvl1pPr marL="0" indent="0">
              <a:buNone/>
              <a:defRPr sz="1600"/>
            </a:lvl1pPr>
            <a:lvl2pPr marL="257175" indent="0">
              <a:buNone/>
              <a:defRPr sz="1400"/>
            </a:lvl2pPr>
            <a:lvl3pPr marL="514350" indent="0">
              <a:buNone/>
              <a:defRPr sz="1100"/>
            </a:lvl3pPr>
            <a:lvl4pPr marL="771525" indent="0">
              <a:buNone/>
              <a:defRPr sz="1000"/>
            </a:lvl4pPr>
            <a:lvl5pPr marL="1028700" indent="0">
              <a:buNone/>
              <a:defRPr sz="1000"/>
            </a:lvl5pPr>
            <a:lvl6pPr marL="1285875" indent="0">
              <a:buNone/>
              <a:defRPr sz="1000"/>
            </a:lvl6pPr>
            <a:lvl7pPr marL="1543050" indent="0">
              <a:buNone/>
              <a:defRPr sz="1000"/>
            </a:lvl7pPr>
            <a:lvl8pPr marL="1800225" indent="0">
              <a:buNone/>
              <a:defRPr sz="1000"/>
            </a:lvl8pPr>
            <a:lvl9pPr marL="2057400" indent="0">
              <a:buNone/>
              <a:defRPr sz="1000"/>
            </a:lvl9pPr>
          </a:lstStyle>
          <a:p>
            <a:pPr lvl="0"/>
            <a:r>
              <a:rPr lang="zh-CN" altLang="en-US" noProof="1" smtClean="0"/>
              <a:t>单击此处编辑母版文本样式</a:t>
            </a:r>
            <a:endParaRPr lang="zh-CN" altLang="en-US" noProof="1" smtClean="0"/>
          </a:p>
        </p:txBody>
      </p:sp>
      <p:sp>
        <p:nvSpPr>
          <p:cNvPr id="4" name="内容占位符 3"/>
          <p:cNvSpPr>
            <a:spLocks noGrp="1"/>
          </p:cNvSpPr>
          <p:nvPr>
            <p:ph sz="half" idx="2"/>
          </p:nvPr>
        </p:nvSpPr>
        <p:spPr>
          <a:xfrm>
            <a:off x="890170" y="1999034"/>
            <a:ext cx="3655541" cy="2643213"/>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4693166" y="1333829"/>
            <a:ext cx="3673544" cy="617934"/>
          </a:xfrm>
        </p:spPr>
        <p:txBody>
          <a:bodyPr anchor="ctr"/>
          <a:lstStyle>
            <a:lvl1pPr marL="0" indent="0">
              <a:buNone/>
              <a:defRPr sz="1600"/>
            </a:lvl1pPr>
            <a:lvl2pPr marL="257175" indent="0">
              <a:buNone/>
              <a:defRPr sz="1400"/>
            </a:lvl2pPr>
            <a:lvl3pPr marL="514350" indent="0">
              <a:buNone/>
              <a:defRPr sz="1100"/>
            </a:lvl3pPr>
            <a:lvl4pPr marL="771525" indent="0">
              <a:buNone/>
              <a:defRPr sz="1000"/>
            </a:lvl4pPr>
            <a:lvl5pPr marL="1028700" indent="0">
              <a:buNone/>
              <a:defRPr sz="1000"/>
            </a:lvl5pPr>
            <a:lvl6pPr marL="1285875" indent="0">
              <a:buNone/>
              <a:defRPr sz="1000"/>
            </a:lvl6pPr>
            <a:lvl7pPr marL="1543050" indent="0">
              <a:buNone/>
              <a:defRPr sz="1000"/>
            </a:lvl7pPr>
            <a:lvl8pPr marL="1800225" indent="0">
              <a:buNone/>
              <a:defRPr sz="1000"/>
            </a:lvl8pPr>
            <a:lvl9pPr marL="2057400" indent="0">
              <a:buNone/>
              <a:defRPr sz="1000"/>
            </a:lvl9pPr>
          </a:lstStyle>
          <a:p>
            <a:pPr lvl="0"/>
            <a:r>
              <a:rPr lang="zh-CN" altLang="en-US" noProof="1" smtClean="0"/>
              <a:t>单击此处编辑母版文本样式</a:t>
            </a:r>
            <a:endParaRPr lang="zh-CN" altLang="en-US" noProof="1" smtClean="0"/>
          </a:p>
        </p:txBody>
      </p:sp>
      <p:sp>
        <p:nvSpPr>
          <p:cNvPr id="6" name="内容占位符 5"/>
          <p:cNvSpPr>
            <a:spLocks noGrp="1"/>
          </p:cNvSpPr>
          <p:nvPr>
            <p:ph sz="quarter" idx="4"/>
          </p:nvPr>
        </p:nvSpPr>
        <p:spPr>
          <a:xfrm>
            <a:off x="4693166" y="1999034"/>
            <a:ext cx="3673544" cy="2643213"/>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7" name="日期占位符 1027"/>
          <p:cNvSpPr>
            <a:spLocks noGrp="1"/>
          </p:cNvSpPr>
          <p:nvPr>
            <p:ph type="dt" sz="half" idx="10"/>
          </p:nvPr>
        </p:nvSpPr>
        <p:spPr/>
        <p:txBody>
          <a:bodyPr/>
          <a:lstStyle>
            <a:lvl1pPr>
              <a:defRPr/>
            </a:lvl1pPr>
          </a:lstStyle>
          <a:p>
            <a:endParaRPr lang="zh-CN" altLang="en-US"/>
          </a:p>
        </p:txBody>
      </p:sp>
      <p:sp>
        <p:nvSpPr>
          <p:cNvPr id="8" name="页脚占位符 1028"/>
          <p:cNvSpPr>
            <a:spLocks noGrp="1"/>
          </p:cNvSpPr>
          <p:nvPr>
            <p:ph type="ftr" sz="quarter" idx="11"/>
          </p:nvPr>
        </p:nvSpPr>
        <p:spPr/>
        <p:txBody>
          <a:bodyPr/>
          <a:lstStyle>
            <a:lvl1pPr>
              <a:defRPr/>
            </a:lvl1pPr>
          </a:lstStyle>
          <a:p>
            <a:endParaRPr lang="zh-CN" altLang="en-US"/>
          </a:p>
        </p:txBody>
      </p:sp>
      <p:sp>
        <p:nvSpPr>
          <p:cNvPr id="9" name="灯片编号占位符 1029"/>
          <p:cNvSpPr>
            <a:spLocks noGrp="1"/>
          </p:cNvSpPr>
          <p:nvPr>
            <p:ph type="sldNum" sz="quarter" idx="12"/>
          </p:nvPr>
        </p:nvSpPr>
        <p:spPr/>
        <p:txBody>
          <a:bodyPr/>
          <a:lstStyle>
            <a:lvl1pPr>
              <a:defRPr/>
            </a:lvl1pPr>
          </a:lstStyle>
          <a:p>
            <a:fld id="{BA56B6E4-7AAB-4888-ADAA-D849AFF6E347}" type="slidenum">
              <a:rPr lang="zh-CN" altLang="en-US"/>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日期占位符 1027"/>
          <p:cNvSpPr>
            <a:spLocks noGrp="1"/>
          </p:cNvSpPr>
          <p:nvPr>
            <p:ph type="dt" sz="half" idx="10"/>
          </p:nvPr>
        </p:nvSpPr>
        <p:spPr/>
        <p:txBody>
          <a:bodyPr/>
          <a:lstStyle>
            <a:lvl1pPr>
              <a:defRPr/>
            </a:lvl1pPr>
          </a:lstStyle>
          <a:p>
            <a:endParaRPr lang="zh-CN" altLang="en-US"/>
          </a:p>
        </p:txBody>
      </p:sp>
      <p:sp>
        <p:nvSpPr>
          <p:cNvPr id="4" name="页脚占位符 1028"/>
          <p:cNvSpPr>
            <a:spLocks noGrp="1"/>
          </p:cNvSpPr>
          <p:nvPr>
            <p:ph type="ftr" sz="quarter" idx="11"/>
          </p:nvPr>
        </p:nvSpPr>
        <p:spPr/>
        <p:txBody>
          <a:bodyPr/>
          <a:lstStyle>
            <a:lvl1pPr>
              <a:defRPr/>
            </a:lvl1pPr>
          </a:lstStyle>
          <a:p>
            <a:endParaRPr lang="zh-CN" altLang="en-US"/>
          </a:p>
        </p:txBody>
      </p:sp>
      <p:sp>
        <p:nvSpPr>
          <p:cNvPr id="5" name="灯片编号占位符 1029"/>
          <p:cNvSpPr>
            <a:spLocks noGrp="1"/>
          </p:cNvSpPr>
          <p:nvPr>
            <p:ph type="sldNum" sz="quarter" idx="12"/>
          </p:nvPr>
        </p:nvSpPr>
        <p:spPr/>
        <p:txBody>
          <a:bodyPr/>
          <a:lstStyle>
            <a:lvl1pPr>
              <a:defRPr/>
            </a:lvl1pPr>
          </a:lstStyle>
          <a:p>
            <a:fld id="{D347B6B3-2E07-49A2-B785-A525A4B42404}" type="slidenum">
              <a:rPr lang="zh-CN" altLang="en-US"/>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027"/>
          <p:cNvSpPr>
            <a:spLocks noGrp="1"/>
          </p:cNvSpPr>
          <p:nvPr>
            <p:ph type="dt" sz="half" idx="10"/>
          </p:nvPr>
        </p:nvSpPr>
        <p:spPr/>
        <p:txBody>
          <a:bodyPr/>
          <a:lstStyle>
            <a:lvl1pPr>
              <a:defRPr/>
            </a:lvl1pPr>
          </a:lstStyle>
          <a:p>
            <a:endParaRPr lang="zh-CN" altLang="en-US"/>
          </a:p>
        </p:txBody>
      </p:sp>
      <p:sp>
        <p:nvSpPr>
          <p:cNvPr id="3" name="页脚占位符 1028"/>
          <p:cNvSpPr>
            <a:spLocks noGrp="1"/>
          </p:cNvSpPr>
          <p:nvPr>
            <p:ph type="ftr" sz="quarter" idx="11"/>
          </p:nvPr>
        </p:nvSpPr>
        <p:spPr/>
        <p:txBody>
          <a:bodyPr/>
          <a:lstStyle>
            <a:lvl1pPr>
              <a:defRPr/>
            </a:lvl1pPr>
          </a:lstStyle>
          <a:p>
            <a:endParaRPr lang="zh-CN" altLang="en-US"/>
          </a:p>
        </p:txBody>
      </p:sp>
      <p:sp>
        <p:nvSpPr>
          <p:cNvPr id="4" name="灯片编号占位符 1029"/>
          <p:cNvSpPr>
            <a:spLocks noGrp="1"/>
          </p:cNvSpPr>
          <p:nvPr>
            <p:ph type="sldNum" sz="quarter" idx="12"/>
          </p:nvPr>
        </p:nvSpPr>
        <p:spPr/>
        <p:txBody>
          <a:bodyPr/>
          <a:lstStyle>
            <a:lvl1pPr>
              <a:defRPr/>
            </a:lvl1pPr>
          </a:lstStyle>
          <a:p>
            <a:fld id="{6D444857-AEFF-41AD-8DA3-ABDE88AB55F3}" type="slidenum">
              <a:rPr lang="zh-CN" altLang="en-US"/>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904" y="342900"/>
            <a:ext cx="2949469" cy="1200150"/>
          </a:xfrm>
        </p:spPr>
        <p:txBody>
          <a:bodyPr anchor="b"/>
          <a:lstStyle>
            <a:lvl1pPr>
              <a:defRPr sz="1800"/>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3887774" y="740569"/>
            <a:ext cx="4629606" cy="3655219"/>
          </a:xfrm>
        </p:spPr>
        <p:txBody>
          <a:bodyPr/>
          <a:lstStyle>
            <a:lvl1pPr>
              <a:defRPr sz="1800"/>
            </a:lvl1pPr>
            <a:lvl2pPr>
              <a:defRPr sz="1600"/>
            </a:lvl2pPr>
            <a:lvl3pPr>
              <a:defRPr sz="1400"/>
            </a:lvl3pPr>
            <a:lvl4pPr>
              <a:defRPr sz="1100"/>
            </a:lvl4pPr>
            <a:lvl5pPr>
              <a:defRPr sz="1100"/>
            </a:lvl5pPr>
            <a:lvl6pPr>
              <a:defRPr sz="1100"/>
            </a:lvl6pPr>
            <a:lvl7pPr>
              <a:defRPr sz="1100"/>
            </a:lvl7pPr>
            <a:lvl8pPr>
              <a:defRPr sz="1100"/>
            </a:lvl8pPr>
            <a:lvl9pPr>
              <a:defRPr sz="11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629904" y="1543050"/>
            <a:ext cx="2949469" cy="2858691"/>
          </a:xfrm>
        </p:spPr>
        <p:txBody>
          <a:bodyPr/>
          <a:lstStyle>
            <a:lvl1pPr marL="0" indent="0">
              <a:buNone/>
              <a:defRPr sz="900"/>
            </a:lvl1pPr>
            <a:lvl2pPr marL="257175" indent="0">
              <a:buNone/>
              <a:defRPr sz="800"/>
            </a:lvl2pPr>
            <a:lvl3pPr marL="514350" indent="0">
              <a:buNone/>
              <a:defRPr sz="700"/>
            </a:lvl3pPr>
            <a:lvl4pPr marL="771525" indent="0">
              <a:buNone/>
              <a:defRPr sz="600"/>
            </a:lvl4pPr>
            <a:lvl5pPr marL="1028700" indent="0">
              <a:buNone/>
              <a:defRPr sz="600"/>
            </a:lvl5pPr>
            <a:lvl6pPr marL="1285875" indent="0">
              <a:buNone/>
              <a:defRPr sz="600"/>
            </a:lvl6pPr>
            <a:lvl7pPr marL="1543050" indent="0">
              <a:buNone/>
              <a:defRPr sz="600"/>
            </a:lvl7pPr>
            <a:lvl8pPr marL="1800225" indent="0">
              <a:buNone/>
              <a:defRPr sz="600"/>
            </a:lvl8pPr>
            <a:lvl9pPr marL="2057400" indent="0">
              <a:buNone/>
              <a:defRPr sz="600"/>
            </a:lvl9pPr>
          </a:lstStyle>
          <a:p>
            <a:pPr lvl="0"/>
            <a:r>
              <a:rPr lang="zh-CN" altLang="en-US" noProof="1" smtClean="0"/>
              <a:t>单击此处编辑母版文本样式</a:t>
            </a:r>
            <a:endParaRPr lang="zh-CN" altLang="en-US" noProof="1" smtClean="0"/>
          </a:p>
        </p:txBody>
      </p:sp>
      <p:sp>
        <p:nvSpPr>
          <p:cNvPr id="5" name="日期占位符 1027"/>
          <p:cNvSpPr>
            <a:spLocks noGrp="1"/>
          </p:cNvSpPr>
          <p:nvPr>
            <p:ph type="dt" sz="half" idx="10"/>
          </p:nvPr>
        </p:nvSpPr>
        <p:spPr/>
        <p:txBody>
          <a:bodyPr/>
          <a:lstStyle>
            <a:lvl1pPr>
              <a:defRPr/>
            </a:lvl1pPr>
          </a:lstStyle>
          <a:p>
            <a:endParaRPr lang="zh-CN" altLang="en-US"/>
          </a:p>
        </p:txBody>
      </p:sp>
      <p:sp>
        <p:nvSpPr>
          <p:cNvPr id="6" name="页脚占位符 1028"/>
          <p:cNvSpPr>
            <a:spLocks noGrp="1"/>
          </p:cNvSpPr>
          <p:nvPr>
            <p:ph type="ftr" sz="quarter" idx="11"/>
          </p:nvPr>
        </p:nvSpPr>
        <p:spPr/>
        <p:txBody>
          <a:bodyPr/>
          <a:lstStyle>
            <a:lvl1pPr>
              <a:defRPr/>
            </a:lvl1pPr>
          </a:lstStyle>
          <a:p>
            <a:endParaRPr lang="zh-CN" altLang="en-US"/>
          </a:p>
        </p:txBody>
      </p:sp>
      <p:sp>
        <p:nvSpPr>
          <p:cNvPr id="7" name="灯片编号占位符 1029"/>
          <p:cNvSpPr>
            <a:spLocks noGrp="1"/>
          </p:cNvSpPr>
          <p:nvPr>
            <p:ph type="sldNum" sz="quarter" idx="12"/>
          </p:nvPr>
        </p:nvSpPr>
        <p:spPr/>
        <p:txBody>
          <a:bodyPr/>
          <a:lstStyle>
            <a:lvl1pPr>
              <a:defRPr/>
            </a:lvl1pPr>
          </a:lstStyle>
          <a:p>
            <a:fld id="{5F8A9275-7E85-40BA-97D5-E10A46078BE3}" type="slidenum">
              <a:rPr lang="zh-CN" altLang="en-US"/>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日期占位符 1027"/>
          <p:cNvSpPr>
            <a:spLocks noGrp="1"/>
          </p:cNvSpPr>
          <p:nvPr>
            <p:ph type="dt" sz="half" idx="10"/>
          </p:nvPr>
        </p:nvSpPr>
        <p:spPr/>
        <p:txBody>
          <a:bodyPr/>
          <a:lstStyle>
            <a:lvl1pPr>
              <a:defRPr/>
            </a:lvl1pPr>
          </a:lstStyle>
          <a:p>
            <a:endParaRPr lang="zh-CN" altLang="en-US"/>
          </a:p>
        </p:txBody>
      </p:sp>
      <p:sp>
        <p:nvSpPr>
          <p:cNvPr id="5" name="页脚占位符 1028"/>
          <p:cNvSpPr>
            <a:spLocks noGrp="1"/>
          </p:cNvSpPr>
          <p:nvPr>
            <p:ph type="ftr" sz="quarter" idx="11"/>
          </p:nvPr>
        </p:nvSpPr>
        <p:spPr/>
        <p:txBody>
          <a:bodyPr/>
          <a:lstStyle>
            <a:lvl1pPr>
              <a:defRPr/>
            </a:lvl1pPr>
          </a:lstStyle>
          <a:p>
            <a:endParaRPr lang="zh-CN" altLang="en-US"/>
          </a:p>
        </p:txBody>
      </p:sp>
      <p:sp>
        <p:nvSpPr>
          <p:cNvPr id="6" name="灯片编号占位符 1029"/>
          <p:cNvSpPr>
            <a:spLocks noGrp="1"/>
          </p:cNvSpPr>
          <p:nvPr>
            <p:ph type="sldNum" sz="quarter" idx="12"/>
          </p:nvPr>
        </p:nvSpPr>
        <p:spPr/>
        <p:txBody>
          <a:bodyPr/>
          <a:lstStyle>
            <a:lvl1pPr>
              <a:defRPr/>
            </a:lvl1pPr>
          </a:lstStyle>
          <a:p>
            <a:fld id="{8BC65D94-EDFB-4C6B-A95E-D02A9920FCD7}" type="slidenum">
              <a:rPr lang="zh-CN" altLang="en-US"/>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904" y="342900"/>
            <a:ext cx="3124319" cy="1200150"/>
          </a:xfrm>
        </p:spPr>
        <p:txBody>
          <a:bodyPr anchor="b"/>
          <a:lstStyle>
            <a:lvl1pPr>
              <a:defRPr sz="1800"/>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3887774" y="342901"/>
            <a:ext cx="4629606" cy="4052888"/>
          </a:xfrm>
        </p:spPr>
        <p:txBody>
          <a:bodyPr/>
          <a:lstStyle>
            <a:lvl1pPr marL="0" indent="0">
              <a:buNone/>
              <a:defRPr sz="1800"/>
            </a:lvl1pPr>
            <a:lvl2pPr marL="257175" indent="0">
              <a:buNone/>
              <a:defRPr sz="1600"/>
            </a:lvl2pPr>
            <a:lvl3pPr marL="514350" indent="0">
              <a:buNone/>
              <a:defRPr sz="1400"/>
            </a:lvl3pPr>
            <a:lvl4pPr marL="771525" indent="0">
              <a:buNone/>
              <a:defRPr sz="1100"/>
            </a:lvl4pPr>
            <a:lvl5pPr marL="1028700" indent="0">
              <a:buNone/>
              <a:defRPr sz="1100"/>
            </a:lvl5pPr>
            <a:lvl6pPr marL="1285875" indent="0">
              <a:buNone/>
              <a:defRPr sz="1100"/>
            </a:lvl6pPr>
            <a:lvl7pPr marL="1543050" indent="0">
              <a:buNone/>
              <a:defRPr sz="1100"/>
            </a:lvl7pPr>
            <a:lvl8pPr marL="1800225" indent="0">
              <a:buNone/>
              <a:defRPr sz="1100"/>
            </a:lvl8pPr>
            <a:lvl9pPr marL="2057400" indent="0">
              <a:buNone/>
              <a:defRPr sz="1100"/>
            </a:lvl9pPr>
          </a:lstStyle>
          <a:p>
            <a:endParaRPr lang="zh-CN" altLang="en-US" noProof="1"/>
          </a:p>
        </p:txBody>
      </p:sp>
      <p:sp>
        <p:nvSpPr>
          <p:cNvPr id="4" name="文本占位符 3"/>
          <p:cNvSpPr>
            <a:spLocks noGrp="1"/>
          </p:cNvSpPr>
          <p:nvPr>
            <p:ph type="body" sz="half" idx="2"/>
          </p:nvPr>
        </p:nvSpPr>
        <p:spPr>
          <a:xfrm>
            <a:off x="629904" y="1543050"/>
            <a:ext cx="3124319" cy="2858691"/>
          </a:xfrm>
        </p:spPr>
        <p:txBody>
          <a:bodyPr/>
          <a:lstStyle>
            <a:lvl1pPr marL="0" indent="0">
              <a:buNone/>
              <a:defRPr sz="1100"/>
            </a:lvl1pPr>
            <a:lvl2pPr marL="257175" indent="0">
              <a:buNone/>
              <a:defRPr sz="1000"/>
            </a:lvl2pPr>
            <a:lvl3pPr marL="514350" indent="0">
              <a:buNone/>
              <a:defRPr sz="900"/>
            </a:lvl3pPr>
            <a:lvl4pPr marL="771525" indent="0">
              <a:buNone/>
              <a:defRPr sz="800"/>
            </a:lvl4pPr>
            <a:lvl5pPr marL="1028700" indent="0">
              <a:buNone/>
              <a:defRPr sz="800"/>
            </a:lvl5pPr>
            <a:lvl6pPr marL="1285875" indent="0">
              <a:buNone/>
              <a:defRPr sz="800"/>
            </a:lvl6pPr>
            <a:lvl7pPr marL="1543050" indent="0">
              <a:buNone/>
              <a:defRPr sz="800"/>
            </a:lvl7pPr>
            <a:lvl8pPr marL="1800225" indent="0">
              <a:buNone/>
              <a:defRPr sz="800"/>
            </a:lvl8pPr>
            <a:lvl9pPr marL="2057400" indent="0">
              <a:buNone/>
              <a:defRPr sz="800"/>
            </a:lvl9pPr>
          </a:lstStyle>
          <a:p>
            <a:pPr lvl="0"/>
            <a:r>
              <a:rPr lang="zh-CN" altLang="en-US" noProof="1" smtClean="0"/>
              <a:t>单击此处编辑母版文本样式</a:t>
            </a:r>
            <a:endParaRPr lang="zh-CN" altLang="en-US" noProof="1" smtClean="0"/>
          </a:p>
        </p:txBody>
      </p:sp>
      <p:sp>
        <p:nvSpPr>
          <p:cNvPr id="5" name="日期占位符 1027"/>
          <p:cNvSpPr>
            <a:spLocks noGrp="1"/>
          </p:cNvSpPr>
          <p:nvPr>
            <p:ph type="dt" sz="half" idx="10"/>
          </p:nvPr>
        </p:nvSpPr>
        <p:spPr/>
        <p:txBody>
          <a:bodyPr/>
          <a:lstStyle>
            <a:lvl1pPr>
              <a:defRPr/>
            </a:lvl1pPr>
          </a:lstStyle>
          <a:p>
            <a:endParaRPr lang="zh-CN" altLang="en-US"/>
          </a:p>
        </p:txBody>
      </p:sp>
      <p:sp>
        <p:nvSpPr>
          <p:cNvPr id="6" name="页脚占位符 1028"/>
          <p:cNvSpPr>
            <a:spLocks noGrp="1"/>
          </p:cNvSpPr>
          <p:nvPr>
            <p:ph type="ftr" sz="quarter" idx="11"/>
          </p:nvPr>
        </p:nvSpPr>
        <p:spPr/>
        <p:txBody>
          <a:bodyPr/>
          <a:lstStyle>
            <a:lvl1pPr>
              <a:defRPr/>
            </a:lvl1pPr>
          </a:lstStyle>
          <a:p>
            <a:endParaRPr lang="zh-CN" altLang="en-US"/>
          </a:p>
        </p:txBody>
      </p:sp>
      <p:sp>
        <p:nvSpPr>
          <p:cNvPr id="7" name="灯片编号占位符 1029"/>
          <p:cNvSpPr>
            <a:spLocks noGrp="1"/>
          </p:cNvSpPr>
          <p:nvPr>
            <p:ph type="sldNum" sz="quarter" idx="12"/>
          </p:nvPr>
        </p:nvSpPr>
        <p:spPr/>
        <p:txBody>
          <a:bodyPr/>
          <a:lstStyle>
            <a:lvl1pPr>
              <a:defRPr/>
            </a:lvl1pPr>
          </a:lstStyle>
          <a:p>
            <a:fld id="{294E44D1-F5A7-45A4-8D8B-C1E6C12DA60A}" type="slidenum">
              <a:rPr lang="zh-CN" altLang="en-US"/>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日期占位符 1027"/>
          <p:cNvSpPr>
            <a:spLocks noGrp="1"/>
          </p:cNvSpPr>
          <p:nvPr>
            <p:ph type="dt" sz="half" idx="10"/>
          </p:nvPr>
        </p:nvSpPr>
        <p:spPr/>
        <p:txBody>
          <a:bodyPr/>
          <a:lstStyle>
            <a:lvl1pPr>
              <a:defRPr/>
            </a:lvl1pPr>
          </a:lstStyle>
          <a:p>
            <a:endParaRPr lang="zh-CN" altLang="en-US"/>
          </a:p>
        </p:txBody>
      </p:sp>
      <p:sp>
        <p:nvSpPr>
          <p:cNvPr id="5" name="页脚占位符 1028"/>
          <p:cNvSpPr>
            <a:spLocks noGrp="1"/>
          </p:cNvSpPr>
          <p:nvPr>
            <p:ph type="ftr" sz="quarter" idx="11"/>
          </p:nvPr>
        </p:nvSpPr>
        <p:spPr/>
        <p:txBody>
          <a:bodyPr/>
          <a:lstStyle>
            <a:lvl1pPr>
              <a:defRPr/>
            </a:lvl1pPr>
          </a:lstStyle>
          <a:p>
            <a:endParaRPr lang="zh-CN" altLang="en-US"/>
          </a:p>
        </p:txBody>
      </p:sp>
      <p:sp>
        <p:nvSpPr>
          <p:cNvPr id="6" name="灯片编号占位符 1029"/>
          <p:cNvSpPr>
            <a:spLocks noGrp="1"/>
          </p:cNvSpPr>
          <p:nvPr>
            <p:ph type="sldNum" sz="quarter" idx="12"/>
          </p:nvPr>
        </p:nvSpPr>
        <p:spPr/>
        <p:txBody>
          <a:bodyPr/>
          <a:lstStyle>
            <a:lvl1pPr>
              <a:defRPr/>
            </a:lvl1pPr>
          </a:lstStyle>
          <a:p>
            <a:fld id="{695459BD-2CD4-47C4-917C-50C6939B5230}" type="slidenum">
              <a:rPr lang="zh-CN" altLang="en-US"/>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30052" y="205979"/>
            <a:ext cx="2057603" cy="4388644"/>
          </a:xfr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457245" y="205979"/>
            <a:ext cx="6053526" cy="4388644"/>
          </a:xfrm>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日期占位符 1027"/>
          <p:cNvSpPr>
            <a:spLocks noGrp="1"/>
          </p:cNvSpPr>
          <p:nvPr>
            <p:ph type="dt" sz="half" idx="10"/>
          </p:nvPr>
        </p:nvSpPr>
        <p:spPr/>
        <p:txBody>
          <a:bodyPr/>
          <a:lstStyle>
            <a:lvl1pPr>
              <a:defRPr/>
            </a:lvl1pPr>
          </a:lstStyle>
          <a:p>
            <a:endParaRPr lang="zh-CN" altLang="en-US"/>
          </a:p>
        </p:txBody>
      </p:sp>
      <p:sp>
        <p:nvSpPr>
          <p:cNvPr id="5" name="页脚占位符 1028"/>
          <p:cNvSpPr>
            <a:spLocks noGrp="1"/>
          </p:cNvSpPr>
          <p:nvPr>
            <p:ph type="ftr" sz="quarter" idx="11"/>
          </p:nvPr>
        </p:nvSpPr>
        <p:spPr/>
        <p:txBody>
          <a:bodyPr/>
          <a:lstStyle>
            <a:lvl1pPr>
              <a:defRPr/>
            </a:lvl1pPr>
          </a:lstStyle>
          <a:p>
            <a:endParaRPr lang="zh-CN" altLang="en-US"/>
          </a:p>
        </p:txBody>
      </p:sp>
      <p:sp>
        <p:nvSpPr>
          <p:cNvPr id="6" name="灯片编号占位符 1029"/>
          <p:cNvSpPr>
            <a:spLocks noGrp="1"/>
          </p:cNvSpPr>
          <p:nvPr>
            <p:ph type="sldNum" sz="quarter" idx="12"/>
          </p:nvPr>
        </p:nvSpPr>
        <p:spPr/>
        <p:txBody>
          <a:bodyPr/>
          <a:lstStyle>
            <a:lvl1pPr>
              <a:defRPr/>
            </a:lvl1pPr>
          </a:lstStyle>
          <a:p>
            <a:fld id="{F8A6CA9D-3F04-4547-87D6-70EAC16954FF}" type="slidenum">
              <a:rPr lang="zh-CN" altLang="en-US"/>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950" y="1282304"/>
            <a:ext cx="7887476" cy="2139553"/>
          </a:xfrm>
        </p:spPr>
        <p:txBody>
          <a:bodyPr anchor="b"/>
          <a:lstStyle>
            <a:lvl1pPr>
              <a:defRPr sz="3400"/>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623950" y="3442098"/>
            <a:ext cx="7887476" cy="1125140"/>
          </a:xfrm>
        </p:spPr>
        <p:txBody>
          <a:bodyPr/>
          <a:lstStyle>
            <a:lvl1pPr marL="0" indent="0">
              <a:buNone/>
              <a:defRPr sz="1400">
                <a:solidFill>
                  <a:schemeClr val="tx1">
                    <a:tint val="75000"/>
                  </a:schemeClr>
                </a:solidFill>
              </a:defRPr>
            </a:lvl1pPr>
            <a:lvl2pPr marL="257175" indent="0">
              <a:buNone/>
              <a:defRPr sz="1100">
                <a:solidFill>
                  <a:schemeClr val="tx1">
                    <a:tint val="75000"/>
                  </a:schemeClr>
                </a:solidFill>
              </a:defRPr>
            </a:lvl2pPr>
            <a:lvl3pPr marL="514350" indent="0">
              <a:buNone/>
              <a:defRPr sz="1000">
                <a:solidFill>
                  <a:schemeClr val="tx1">
                    <a:tint val="75000"/>
                  </a:schemeClr>
                </a:solidFill>
              </a:defRPr>
            </a:lvl3pPr>
            <a:lvl4pPr marL="771525" indent="0">
              <a:buNone/>
              <a:defRPr sz="900">
                <a:solidFill>
                  <a:schemeClr val="tx1">
                    <a:tint val="75000"/>
                  </a:schemeClr>
                </a:solidFill>
              </a:defRPr>
            </a:lvl4pPr>
            <a:lvl5pPr marL="1028700" indent="0">
              <a:buNone/>
              <a:defRPr sz="900">
                <a:solidFill>
                  <a:schemeClr val="tx1">
                    <a:tint val="75000"/>
                  </a:schemeClr>
                </a:solidFill>
              </a:defRPr>
            </a:lvl5pPr>
            <a:lvl6pPr marL="1285875" indent="0">
              <a:buNone/>
              <a:defRPr sz="900">
                <a:solidFill>
                  <a:schemeClr val="tx1">
                    <a:tint val="75000"/>
                  </a:schemeClr>
                </a:solidFill>
              </a:defRPr>
            </a:lvl6pPr>
            <a:lvl7pPr marL="1543050" indent="0">
              <a:buNone/>
              <a:defRPr sz="900">
                <a:solidFill>
                  <a:schemeClr val="tx1">
                    <a:tint val="75000"/>
                  </a:schemeClr>
                </a:solidFill>
              </a:defRPr>
            </a:lvl7pPr>
            <a:lvl8pPr marL="1800225" indent="0">
              <a:buNone/>
              <a:defRPr sz="900">
                <a:solidFill>
                  <a:schemeClr val="tx1">
                    <a:tint val="75000"/>
                  </a:schemeClr>
                </a:solidFill>
              </a:defRPr>
            </a:lvl8pPr>
            <a:lvl9pPr marL="2057400" indent="0">
              <a:buNone/>
              <a:defRPr sz="900">
                <a:solidFill>
                  <a:schemeClr val="tx1">
                    <a:tint val="75000"/>
                  </a:schemeClr>
                </a:solidFill>
              </a:defRPr>
            </a:lvl9pPr>
          </a:lstStyle>
          <a:p>
            <a:pPr lvl="0"/>
            <a:r>
              <a:rPr lang="zh-CN" altLang="en-US" noProof="1" smtClean="0"/>
              <a:t>单击此处编辑母版文本样式</a:t>
            </a:r>
            <a:endParaRPr lang="zh-CN" altLang="en-US" noProof="1" smtClean="0"/>
          </a:p>
        </p:txBody>
      </p:sp>
      <p:sp>
        <p:nvSpPr>
          <p:cNvPr id="4" name="日期占位符 1027"/>
          <p:cNvSpPr>
            <a:spLocks noGrp="1"/>
          </p:cNvSpPr>
          <p:nvPr>
            <p:ph type="dt" sz="half" idx="10"/>
          </p:nvPr>
        </p:nvSpPr>
        <p:spPr/>
        <p:txBody>
          <a:bodyPr/>
          <a:lstStyle>
            <a:lvl1pPr>
              <a:defRPr/>
            </a:lvl1pPr>
          </a:lstStyle>
          <a:p>
            <a:endParaRPr lang="zh-CN" altLang="en-US"/>
          </a:p>
        </p:txBody>
      </p:sp>
      <p:sp>
        <p:nvSpPr>
          <p:cNvPr id="5" name="页脚占位符 1028"/>
          <p:cNvSpPr>
            <a:spLocks noGrp="1"/>
          </p:cNvSpPr>
          <p:nvPr>
            <p:ph type="ftr" sz="quarter" idx="11"/>
          </p:nvPr>
        </p:nvSpPr>
        <p:spPr/>
        <p:txBody>
          <a:bodyPr/>
          <a:lstStyle>
            <a:lvl1pPr>
              <a:defRPr/>
            </a:lvl1pPr>
          </a:lstStyle>
          <a:p>
            <a:endParaRPr lang="zh-CN" altLang="en-US"/>
          </a:p>
        </p:txBody>
      </p:sp>
      <p:sp>
        <p:nvSpPr>
          <p:cNvPr id="6" name="灯片编号占位符 1029"/>
          <p:cNvSpPr>
            <a:spLocks noGrp="1"/>
          </p:cNvSpPr>
          <p:nvPr>
            <p:ph type="sldNum" sz="quarter" idx="12"/>
          </p:nvPr>
        </p:nvSpPr>
        <p:spPr/>
        <p:txBody>
          <a:bodyPr/>
          <a:lstStyle>
            <a:lvl1pPr>
              <a:defRPr/>
            </a:lvl1pPr>
          </a:lstStyle>
          <a:p>
            <a:fld id="{01111BAA-BF81-4E84-967F-336C4AB9D6D4}" type="slidenum">
              <a:rPr lang="zh-CN" altLang="en-US"/>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457245" y="1200151"/>
            <a:ext cx="4032901" cy="3394472"/>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内容占位符 3"/>
          <p:cNvSpPr>
            <a:spLocks noGrp="1"/>
          </p:cNvSpPr>
          <p:nvPr>
            <p:ph sz="half" idx="2"/>
          </p:nvPr>
        </p:nvSpPr>
        <p:spPr>
          <a:xfrm>
            <a:off x="4654755" y="1200151"/>
            <a:ext cx="4032901" cy="3394472"/>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日期占位符 1027"/>
          <p:cNvSpPr>
            <a:spLocks noGrp="1"/>
          </p:cNvSpPr>
          <p:nvPr>
            <p:ph type="dt" sz="half" idx="10"/>
          </p:nvPr>
        </p:nvSpPr>
        <p:spPr/>
        <p:txBody>
          <a:bodyPr/>
          <a:lstStyle>
            <a:lvl1pPr>
              <a:defRPr/>
            </a:lvl1pPr>
          </a:lstStyle>
          <a:p>
            <a:endParaRPr lang="zh-CN" altLang="en-US"/>
          </a:p>
        </p:txBody>
      </p:sp>
      <p:sp>
        <p:nvSpPr>
          <p:cNvPr id="6" name="页脚占位符 1028"/>
          <p:cNvSpPr>
            <a:spLocks noGrp="1"/>
          </p:cNvSpPr>
          <p:nvPr>
            <p:ph type="ftr" sz="quarter" idx="11"/>
          </p:nvPr>
        </p:nvSpPr>
        <p:spPr/>
        <p:txBody>
          <a:bodyPr/>
          <a:lstStyle>
            <a:lvl1pPr>
              <a:defRPr/>
            </a:lvl1pPr>
          </a:lstStyle>
          <a:p>
            <a:endParaRPr lang="zh-CN" altLang="en-US"/>
          </a:p>
        </p:txBody>
      </p:sp>
      <p:sp>
        <p:nvSpPr>
          <p:cNvPr id="7" name="灯片编号占位符 1029"/>
          <p:cNvSpPr>
            <a:spLocks noGrp="1"/>
          </p:cNvSpPr>
          <p:nvPr>
            <p:ph type="sldNum" sz="quarter" idx="12"/>
          </p:nvPr>
        </p:nvSpPr>
        <p:spPr/>
        <p:txBody>
          <a:bodyPr/>
          <a:lstStyle>
            <a:lvl1pPr>
              <a:defRPr/>
            </a:lvl1pPr>
          </a:lstStyle>
          <a:p>
            <a:fld id="{791A81A9-1ED1-4F95-A4E8-03F74E447AD6}" type="slidenum">
              <a:rPr lang="zh-CN" altLang="en-US"/>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904" y="273844"/>
            <a:ext cx="7887476" cy="994172"/>
          </a:xfrm>
        </p:spPr>
        <p:txBody>
          <a:body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890170" y="1333829"/>
            <a:ext cx="3655541" cy="617934"/>
          </a:xfrm>
        </p:spPr>
        <p:txBody>
          <a:bodyPr anchor="ctr"/>
          <a:lstStyle>
            <a:lvl1pPr marL="0" indent="0">
              <a:buNone/>
              <a:defRPr sz="1600"/>
            </a:lvl1pPr>
            <a:lvl2pPr marL="257175" indent="0">
              <a:buNone/>
              <a:defRPr sz="1400"/>
            </a:lvl2pPr>
            <a:lvl3pPr marL="514350" indent="0">
              <a:buNone/>
              <a:defRPr sz="1100"/>
            </a:lvl3pPr>
            <a:lvl4pPr marL="771525" indent="0">
              <a:buNone/>
              <a:defRPr sz="1000"/>
            </a:lvl4pPr>
            <a:lvl5pPr marL="1028700" indent="0">
              <a:buNone/>
              <a:defRPr sz="1000"/>
            </a:lvl5pPr>
            <a:lvl6pPr marL="1285875" indent="0">
              <a:buNone/>
              <a:defRPr sz="1000"/>
            </a:lvl6pPr>
            <a:lvl7pPr marL="1543050" indent="0">
              <a:buNone/>
              <a:defRPr sz="1000"/>
            </a:lvl7pPr>
            <a:lvl8pPr marL="1800225" indent="0">
              <a:buNone/>
              <a:defRPr sz="1000"/>
            </a:lvl8pPr>
            <a:lvl9pPr marL="2057400" indent="0">
              <a:buNone/>
              <a:defRPr sz="1000"/>
            </a:lvl9pPr>
          </a:lstStyle>
          <a:p>
            <a:pPr lvl="0"/>
            <a:r>
              <a:rPr lang="zh-CN" altLang="en-US" noProof="1" smtClean="0"/>
              <a:t>单击此处编辑母版文本样式</a:t>
            </a:r>
            <a:endParaRPr lang="zh-CN" altLang="en-US" noProof="1" smtClean="0"/>
          </a:p>
        </p:txBody>
      </p:sp>
      <p:sp>
        <p:nvSpPr>
          <p:cNvPr id="4" name="内容占位符 3"/>
          <p:cNvSpPr>
            <a:spLocks noGrp="1"/>
          </p:cNvSpPr>
          <p:nvPr>
            <p:ph sz="half" idx="2"/>
          </p:nvPr>
        </p:nvSpPr>
        <p:spPr>
          <a:xfrm>
            <a:off x="890170" y="1999034"/>
            <a:ext cx="3655541" cy="2643213"/>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4693166" y="1333829"/>
            <a:ext cx="3673544" cy="617934"/>
          </a:xfrm>
        </p:spPr>
        <p:txBody>
          <a:bodyPr anchor="ctr"/>
          <a:lstStyle>
            <a:lvl1pPr marL="0" indent="0">
              <a:buNone/>
              <a:defRPr sz="1600"/>
            </a:lvl1pPr>
            <a:lvl2pPr marL="257175" indent="0">
              <a:buNone/>
              <a:defRPr sz="1400"/>
            </a:lvl2pPr>
            <a:lvl3pPr marL="514350" indent="0">
              <a:buNone/>
              <a:defRPr sz="1100"/>
            </a:lvl3pPr>
            <a:lvl4pPr marL="771525" indent="0">
              <a:buNone/>
              <a:defRPr sz="1000"/>
            </a:lvl4pPr>
            <a:lvl5pPr marL="1028700" indent="0">
              <a:buNone/>
              <a:defRPr sz="1000"/>
            </a:lvl5pPr>
            <a:lvl6pPr marL="1285875" indent="0">
              <a:buNone/>
              <a:defRPr sz="1000"/>
            </a:lvl6pPr>
            <a:lvl7pPr marL="1543050" indent="0">
              <a:buNone/>
              <a:defRPr sz="1000"/>
            </a:lvl7pPr>
            <a:lvl8pPr marL="1800225" indent="0">
              <a:buNone/>
              <a:defRPr sz="1000"/>
            </a:lvl8pPr>
            <a:lvl9pPr marL="2057400" indent="0">
              <a:buNone/>
              <a:defRPr sz="1000"/>
            </a:lvl9pPr>
          </a:lstStyle>
          <a:p>
            <a:pPr lvl="0"/>
            <a:r>
              <a:rPr lang="zh-CN" altLang="en-US" noProof="1" smtClean="0"/>
              <a:t>单击此处编辑母版文本样式</a:t>
            </a:r>
            <a:endParaRPr lang="zh-CN" altLang="en-US" noProof="1" smtClean="0"/>
          </a:p>
        </p:txBody>
      </p:sp>
      <p:sp>
        <p:nvSpPr>
          <p:cNvPr id="6" name="内容占位符 5"/>
          <p:cNvSpPr>
            <a:spLocks noGrp="1"/>
          </p:cNvSpPr>
          <p:nvPr>
            <p:ph sz="quarter" idx="4"/>
          </p:nvPr>
        </p:nvSpPr>
        <p:spPr>
          <a:xfrm>
            <a:off x="4693166" y="1999034"/>
            <a:ext cx="3673544" cy="2643213"/>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7" name="日期占位符 1027"/>
          <p:cNvSpPr>
            <a:spLocks noGrp="1"/>
          </p:cNvSpPr>
          <p:nvPr>
            <p:ph type="dt" sz="half" idx="10"/>
          </p:nvPr>
        </p:nvSpPr>
        <p:spPr/>
        <p:txBody>
          <a:bodyPr/>
          <a:lstStyle>
            <a:lvl1pPr>
              <a:defRPr/>
            </a:lvl1pPr>
          </a:lstStyle>
          <a:p>
            <a:endParaRPr lang="zh-CN" altLang="en-US"/>
          </a:p>
        </p:txBody>
      </p:sp>
      <p:sp>
        <p:nvSpPr>
          <p:cNvPr id="8" name="页脚占位符 1028"/>
          <p:cNvSpPr>
            <a:spLocks noGrp="1"/>
          </p:cNvSpPr>
          <p:nvPr>
            <p:ph type="ftr" sz="quarter" idx="11"/>
          </p:nvPr>
        </p:nvSpPr>
        <p:spPr/>
        <p:txBody>
          <a:bodyPr/>
          <a:lstStyle>
            <a:lvl1pPr>
              <a:defRPr/>
            </a:lvl1pPr>
          </a:lstStyle>
          <a:p>
            <a:endParaRPr lang="zh-CN" altLang="en-US"/>
          </a:p>
        </p:txBody>
      </p:sp>
      <p:sp>
        <p:nvSpPr>
          <p:cNvPr id="9" name="灯片编号占位符 1029"/>
          <p:cNvSpPr>
            <a:spLocks noGrp="1"/>
          </p:cNvSpPr>
          <p:nvPr>
            <p:ph type="sldNum" sz="quarter" idx="12"/>
          </p:nvPr>
        </p:nvSpPr>
        <p:spPr/>
        <p:txBody>
          <a:bodyPr/>
          <a:lstStyle>
            <a:lvl1pPr>
              <a:defRPr/>
            </a:lvl1pPr>
          </a:lstStyle>
          <a:p>
            <a:fld id="{93EE76C4-7A2F-4AF5-A19C-F437AF3927CC}" type="slidenum">
              <a:rPr lang="zh-CN" altLang="en-US"/>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日期占位符 1027"/>
          <p:cNvSpPr>
            <a:spLocks noGrp="1"/>
          </p:cNvSpPr>
          <p:nvPr>
            <p:ph type="dt" sz="half" idx="10"/>
          </p:nvPr>
        </p:nvSpPr>
        <p:spPr/>
        <p:txBody>
          <a:bodyPr/>
          <a:lstStyle>
            <a:lvl1pPr>
              <a:defRPr/>
            </a:lvl1pPr>
          </a:lstStyle>
          <a:p>
            <a:endParaRPr lang="zh-CN" altLang="en-US"/>
          </a:p>
        </p:txBody>
      </p:sp>
      <p:sp>
        <p:nvSpPr>
          <p:cNvPr id="4" name="页脚占位符 1028"/>
          <p:cNvSpPr>
            <a:spLocks noGrp="1"/>
          </p:cNvSpPr>
          <p:nvPr>
            <p:ph type="ftr" sz="quarter" idx="11"/>
          </p:nvPr>
        </p:nvSpPr>
        <p:spPr/>
        <p:txBody>
          <a:bodyPr/>
          <a:lstStyle>
            <a:lvl1pPr>
              <a:defRPr/>
            </a:lvl1pPr>
          </a:lstStyle>
          <a:p>
            <a:endParaRPr lang="zh-CN" altLang="en-US"/>
          </a:p>
        </p:txBody>
      </p:sp>
      <p:sp>
        <p:nvSpPr>
          <p:cNvPr id="5" name="灯片编号占位符 1029"/>
          <p:cNvSpPr>
            <a:spLocks noGrp="1"/>
          </p:cNvSpPr>
          <p:nvPr>
            <p:ph type="sldNum" sz="quarter" idx="12"/>
          </p:nvPr>
        </p:nvSpPr>
        <p:spPr/>
        <p:txBody>
          <a:bodyPr/>
          <a:lstStyle>
            <a:lvl1pPr>
              <a:defRPr/>
            </a:lvl1pPr>
          </a:lstStyle>
          <a:p>
            <a:fld id="{568150D4-9717-41F1-85FF-C90F10B6FAA0}" type="slidenum">
              <a:rPr lang="zh-CN" altLang="en-US"/>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027"/>
          <p:cNvSpPr>
            <a:spLocks noGrp="1"/>
          </p:cNvSpPr>
          <p:nvPr>
            <p:ph type="dt" sz="half" idx="10"/>
          </p:nvPr>
        </p:nvSpPr>
        <p:spPr/>
        <p:txBody>
          <a:bodyPr/>
          <a:lstStyle>
            <a:lvl1pPr>
              <a:defRPr/>
            </a:lvl1pPr>
          </a:lstStyle>
          <a:p>
            <a:endParaRPr lang="zh-CN" altLang="en-US"/>
          </a:p>
        </p:txBody>
      </p:sp>
      <p:sp>
        <p:nvSpPr>
          <p:cNvPr id="3" name="页脚占位符 1028"/>
          <p:cNvSpPr>
            <a:spLocks noGrp="1"/>
          </p:cNvSpPr>
          <p:nvPr>
            <p:ph type="ftr" sz="quarter" idx="11"/>
          </p:nvPr>
        </p:nvSpPr>
        <p:spPr/>
        <p:txBody>
          <a:bodyPr/>
          <a:lstStyle>
            <a:lvl1pPr>
              <a:defRPr/>
            </a:lvl1pPr>
          </a:lstStyle>
          <a:p>
            <a:endParaRPr lang="zh-CN" altLang="en-US"/>
          </a:p>
        </p:txBody>
      </p:sp>
      <p:sp>
        <p:nvSpPr>
          <p:cNvPr id="4" name="灯片编号占位符 1029"/>
          <p:cNvSpPr>
            <a:spLocks noGrp="1"/>
          </p:cNvSpPr>
          <p:nvPr>
            <p:ph type="sldNum" sz="quarter" idx="12"/>
          </p:nvPr>
        </p:nvSpPr>
        <p:spPr/>
        <p:txBody>
          <a:bodyPr/>
          <a:lstStyle>
            <a:lvl1pPr>
              <a:defRPr/>
            </a:lvl1pPr>
          </a:lstStyle>
          <a:p>
            <a:fld id="{1447DD15-47B0-4D67-8256-0834A1A0FB8F}" type="slidenum">
              <a:rPr lang="zh-CN" altLang="en-US"/>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904" y="342900"/>
            <a:ext cx="2949469" cy="1200150"/>
          </a:xfrm>
        </p:spPr>
        <p:txBody>
          <a:bodyPr anchor="b"/>
          <a:lstStyle>
            <a:lvl1pPr>
              <a:defRPr sz="1800"/>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3887774" y="740569"/>
            <a:ext cx="4629606" cy="3655219"/>
          </a:xfrm>
        </p:spPr>
        <p:txBody>
          <a:bodyPr/>
          <a:lstStyle>
            <a:lvl1pPr>
              <a:defRPr sz="1800"/>
            </a:lvl1pPr>
            <a:lvl2pPr>
              <a:defRPr sz="1600"/>
            </a:lvl2pPr>
            <a:lvl3pPr>
              <a:defRPr sz="1400"/>
            </a:lvl3pPr>
            <a:lvl4pPr>
              <a:defRPr sz="1100"/>
            </a:lvl4pPr>
            <a:lvl5pPr>
              <a:defRPr sz="1100"/>
            </a:lvl5pPr>
            <a:lvl6pPr>
              <a:defRPr sz="1100"/>
            </a:lvl6pPr>
            <a:lvl7pPr>
              <a:defRPr sz="1100"/>
            </a:lvl7pPr>
            <a:lvl8pPr>
              <a:defRPr sz="1100"/>
            </a:lvl8pPr>
            <a:lvl9pPr>
              <a:defRPr sz="11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629904" y="1543050"/>
            <a:ext cx="2949469" cy="2858691"/>
          </a:xfrm>
        </p:spPr>
        <p:txBody>
          <a:bodyPr/>
          <a:lstStyle>
            <a:lvl1pPr marL="0" indent="0">
              <a:buNone/>
              <a:defRPr sz="900"/>
            </a:lvl1pPr>
            <a:lvl2pPr marL="257175" indent="0">
              <a:buNone/>
              <a:defRPr sz="800"/>
            </a:lvl2pPr>
            <a:lvl3pPr marL="514350" indent="0">
              <a:buNone/>
              <a:defRPr sz="700"/>
            </a:lvl3pPr>
            <a:lvl4pPr marL="771525" indent="0">
              <a:buNone/>
              <a:defRPr sz="600"/>
            </a:lvl4pPr>
            <a:lvl5pPr marL="1028700" indent="0">
              <a:buNone/>
              <a:defRPr sz="600"/>
            </a:lvl5pPr>
            <a:lvl6pPr marL="1285875" indent="0">
              <a:buNone/>
              <a:defRPr sz="600"/>
            </a:lvl6pPr>
            <a:lvl7pPr marL="1543050" indent="0">
              <a:buNone/>
              <a:defRPr sz="600"/>
            </a:lvl7pPr>
            <a:lvl8pPr marL="1800225" indent="0">
              <a:buNone/>
              <a:defRPr sz="600"/>
            </a:lvl8pPr>
            <a:lvl9pPr marL="2057400" indent="0">
              <a:buNone/>
              <a:defRPr sz="600"/>
            </a:lvl9pPr>
          </a:lstStyle>
          <a:p>
            <a:pPr lvl="0"/>
            <a:r>
              <a:rPr lang="zh-CN" altLang="en-US" noProof="1" smtClean="0"/>
              <a:t>单击此处编辑母版文本样式</a:t>
            </a:r>
            <a:endParaRPr lang="zh-CN" altLang="en-US" noProof="1" smtClean="0"/>
          </a:p>
        </p:txBody>
      </p:sp>
      <p:sp>
        <p:nvSpPr>
          <p:cNvPr id="5" name="日期占位符 1027"/>
          <p:cNvSpPr>
            <a:spLocks noGrp="1"/>
          </p:cNvSpPr>
          <p:nvPr>
            <p:ph type="dt" sz="half" idx="10"/>
          </p:nvPr>
        </p:nvSpPr>
        <p:spPr/>
        <p:txBody>
          <a:bodyPr/>
          <a:lstStyle>
            <a:lvl1pPr>
              <a:defRPr/>
            </a:lvl1pPr>
          </a:lstStyle>
          <a:p>
            <a:endParaRPr lang="zh-CN" altLang="en-US"/>
          </a:p>
        </p:txBody>
      </p:sp>
      <p:sp>
        <p:nvSpPr>
          <p:cNvPr id="6" name="页脚占位符 1028"/>
          <p:cNvSpPr>
            <a:spLocks noGrp="1"/>
          </p:cNvSpPr>
          <p:nvPr>
            <p:ph type="ftr" sz="quarter" idx="11"/>
          </p:nvPr>
        </p:nvSpPr>
        <p:spPr/>
        <p:txBody>
          <a:bodyPr/>
          <a:lstStyle>
            <a:lvl1pPr>
              <a:defRPr/>
            </a:lvl1pPr>
          </a:lstStyle>
          <a:p>
            <a:endParaRPr lang="zh-CN" altLang="en-US"/>
          </a:p>
        </p:txBody>
      </p:sp>
      <p:sp>
        <p:nvSpPr>
          <p:cNvPr id="7" name="灯片编号占位符 1029"/>
          <p:cNvSpPr>
            <a:spLocks noGrp="1"/>
          </p:cNvSpPr>
          <p:nvPr>
            <p:ph type="sldNum" sz="quarter" idx="12"/>
          </p:nvPr>
        </p:nvSpPr>
        <p:spPr/>
        <p:txBody>
          <a:bodyPr/>
          <a:lstStyle>
            <a:lvl1pPr>
              <a:defRPr/>
            </a:lvl1pPr>
          </a:lstStyle>
          <a:p>
            <a:fld id="{2712B6BF-C490-41DF-BA70-E4E60D7AECAC}" type="slidenum">
              <a:rPr lang="zh-CN" altLang="en-US"/>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904" y="342900"/>
            <a:ext cx="3124319" cy="1200150"/>
          </a:xfrm>
        </p:spPr>
        <p:txBody>
          <a:bodyPr anchor="b"/>
          <a:lstStyle>
            <a:lvl1pPr>
              <a:defRPr sz="1800"/>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3887774" y="342901"/>
            <a:ext cx="4629606" cy="4052888"/>
          </a:xfrm>
        </p:spPr>
        <p:txBody>
          <a:bodyPr/>
          <a:lstStyle>
            <a:lvl1pPr marL="0" indent="0">
              <a:buNone/>
              <a:defRPr sz="1800"/>
            </a:lvl1pPr>
            <a:lvl2pPr marL="257175" indent="0">
              <a:buNone/>
              <a:defRPr sz="1600"/>
            </a:lvl2pPr>
            <a:lvl3pPr marL="514350" indent="0">
              <a:buNone/>
              <a:defRPr sz="1400"/>
            </a:lvl3pPr>
            <a:lvl4pPr marL="771525" indent="0">
              <a:buNone/>
              <a:defRPr sz="1100"/>
            </a:lvl4pPr>
            <a:lvl5pPr marL="1028700" indent="0">
              <a:buNone/>
              <a:defRPr sz="1100"/>
            </a:lvl5pPr>
            <a:lvl6pPr marL="1285875" indent="0">
              <a:buNone/>
              <a:defRPr sz="1100"/>
            </a:lvl6pPr>
            <a:lvl7pPr marL="1543050" indent="0">
              <a:buNone/>
              <a:defRPr sz="1100"/>
            </a:lvl7pPr>
            <a:lvl8pPr marL="1800225" indent="0">
              <a:buNone/>
              <a:defRPr sz="1100"/>
            </a:lvl8pPr>
            <a:lvl9pPr marL="2057400" indent="0">
              <a:buNone/>
              <a:defRPr sz="1100"/>
            </a:lvl9pPr>
          </a:lstStyle>
          <a:p>
            <a:endParaRPr lang="zh-CN" altLang="en-US" noProof="1"/>
          </a:p>
        </p:txBody>
      </p:sp>
      <p:sp>
        <p:nvSpPr>
          <p:cNvPr id="4" name="文本占位符 3"/>
          <p:cNvSpPr>
            <a:spLocks noGrp="1"/>
          </p:cNvSpPr>
          <p:nvPr>
            <p:ph type="body" sz="half" idx="2"/>
          </p:nvPr>
        </p:nvSpPr>
        <p:spPr>
          <a:xfrm>
            <a:off x="629904" y="1543050"/>
            <a:ext cx="3124319" cy="2858691"/>
          </a:xfrm>
        </p:spPr>
        <p:txBody>
          <a:bodyPr/>
          <a:lstStyle>
            <a:lvl1pPr marL="0" indent="0">
              <a:buNone/>
              <a:defRPr sz="1100"/>
            </a:lvl1pPr>
            <a:lvl2pPr marL="257175" indent="0">
              <a:buNone/>
              <a:defRPr sz="1000"/>
            </a:lvl2pPr>
            <a:lvl3pPr marL="514350" indent="0">
              <a:buNone/>
              <a:defRPr sz="900"/>
            </a:lvl3pPr>
            <a:lvl4pPr marL="771525" indent="0">
              <a:buNone/>
              <a:defRPr sz="800"/>
            </a:lvl4pPr>
            <a:lvl5pPr marL="1028700" indent="0">
              <a:buNone/>
              <a:defRPr sz="800"/>
            </a:lvl5pPr>
            <a:lvl6pPr marL="1285875" indent="0">
              <a:buNone/>
              <a:defRPr sz="800"/>
            </a:lvl6pPr>
            <a:lvl7pPr marL="1543050" indent="0">
              <a:buNone/>
              <a:defRPr sz="800"/>
            </a:lvl7pPr>
            <a:lvl8pPr marL="1800225" indent="0">
              <a:buNone/>
              <a:defRPr sz="800"/>
            </a:lvl8pPr>
            <a:lvl9pPr marL="2057400" indent="0">
              <a:buNone/>
              <a:defRPr sz="800"/>
            </a:lvl9pPr>
          </a:lstStyle>
          <a:p>
            <a:pPr lvl="0"/>
            <a:r>
              <a:rPr lang="zh-CN" altLang="en-US" noProof="1" smtClean="0"/>
              <a:t>单击此处编辑母版文本样式</a:t>
            </a:r>
            <a:endParaRPr lang="zh-CN" altLang="en-US" noProof="1" smtClean="0"/>
          </a:p>
        </p:txBody>
      </p:sp>
      <p:sp>
        <p:nvSpPr>
          <p:cNvPr id="5" name="日期占位符 1027"/>
          <p:cNvSpPr>
            <a:spLocks noGrp="1"/>
          </p:cNvSpPr>
          <p:nvPr>
            <p:ph type="dt" sz="half" idx="10"/>
          </p:nvPr>
        </p:nvSpPr>
        <p:spPr/>
        <p:txBody>
          <a:bodyPr/>
          <a:lstStyle>
            <a:lvl1pPr>
              <a:defRPr/>
            </a:lvl1pPr>
          </a:lstStyle>
          <a:p>
            <a:endParaRPr lang="zh-CN" altLang="en-US"/>
          </a:p>
        </p:txBody>
      </p:sp>
      <p:sp>
        <p:nvSpPr>
          <p:cNvPr id="6" name="页脚占位符 1028"/>
          <p:cNvSpPr>
            <a:spLocks noGrp="1"/>
          </p:cNvSpPr>
          <p:nvPr>
            <p:ph type="ftr" sz="quarter" idx="11"/>
          </p:nvPr>
        </p:nvSpPr>
        <p:spPr/>
        <p:txBody>
          <a:bodyPr/>
          <a:lstStyle>
            <a:lvl1pPr>
              <a:defRPr/>
            </a:lvl1pPr>
          </a:lstStyle>
          <a:p>
            <a:endParaRPr lang="zh-CN" altLang="en-US"/>
          </a:p>
        </p:txBody>
      </p:sp>
      <p:sp>
        <p:nvSpPr>
          <p:cNvPr id="7" name="灯片编号占位符 1029"/>
          <p:cNvSpPr>
            <a:spLocks noGrp="1"/>
          </p:cNvSpPr>
          <p:nvPr>
            <p:ph type="sldNum" sz="quarter" idx="12"/>
          </p:nvPr>
        </p:nvSpPr>
        <p:spPr/>
        <p:txBody>
          <a:bodyPr/>
          <a:lstStyle>
            <a:lvl1pPr>
              <a:defRPr/>
            </a:lvl1pPr>
          </a:lstStyle>
          <a:p>
            <a:fld id="{40B8ECDD-E008-4F6E-835C-9EABEEC1D1A8}" type="slidenum">
              <a:rPr lang="zh-CN" altLang="en-US"/>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2" Type="http://schemas.openxmlformats.org/officeDocument/2006/relationships/theme" Target="../theme/theme2.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026" name="标题 1025"/>
          <p:cNvSpPr>
            <a:spLocks noGrp="1" noChangeArrowheads="1"/>
          </p:cNvSpPr>
          <p:nvPr>
            <p:ph type="title" idx="4294967295"/>
          </p:nvPr>
        </p:nvSpPr>
        <p:spPr bwMode="auto">
          <a:xfrm>
            <a:off x="457200" y="205979"/>
            <a:ext cx="8230791"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ctr" anchorCtr="0" compatLnSpc="1"/>
          <a:lstStyle/>
          <a:p>
            <a:pPr lvl="0"/>
            <a:r>
              <a:rPr lang="zh-CN" altLang="en-US" smtClean="0"/>
              <a:t>单击此处编辑母版标题样式</a:t>
            </a:r>
            <a:endParaRPr lang="zh-CN" altLang="en-US" smtClean="0"/>
          </a:p>
        </p:txBody>
      </p:sp>
      <p:sp>
        <p:nvSpPr>
          <p:cNvPr id="1027" name="文本占位符 1026"/>
          <p:cNvSpPr>
            <a:spLocks noGrp="1" noChangeArrowheads="1"/>
          </p:cNvSpPr>
          <p:nvPr>
            <p:ph type="body" idx="9"/>
          </p:nvPr>
        </p:nvSpPr>
        <p:spPr bwMode="auto">
          <a:xfrm>
            <a:off x="457200" y="1200151"/>
            <a:ext cx="8230791" cy="33944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1028" name="日期占位符 1027"/>
          <p:cNvSpPr>
            <a:spLocks noGrp="1"/>
          </p:cNvSpPr>
          <p:nvPr>
            <p:ph type="dt" sz="half" idx="2"/>
          </p:nvPr>
        </p:nvSpPr>
        <p:spPr>
          <a:xfrm>
            <a:off x="457200" y="4683919"/>
            <a:ext cx="2133600" cy="357188"/>
          </a:xfrm>
          <a:prstGeom prst="rect">
            <a:avLst/>
          </a:prstGeom>
          <a:noFill/>
          <a:ln w="9525">
            <a:noFill/>
          </a:ln>
        </p:spPr>
        <p:txBody>
          <a:bodyPr lIns="68580" tIns="34290" rIns="68580" bIns="34290"/>
          <a:lstStyle>
            <a:lvl1pPr>
              <a:defRPr sz="1100" noProof="1"/>
            </a:lvl1pPr>
          </a:lstStyle>
          <a:p>
            <a:endParaRPr lang="zh-CN" altLang="en-US"/>
          </a:p>
        </p:txBody>
      </p:sp>
      <p:sp>
        <p:nvSpPr>
          <p:cNvPr id="1029" name="页脚占位符 1028"/>
          <p:cNvSpPr>
            <a:spLocks noGrp="1"/>
          </p:cNvSpPr>
          <p:nvPr>
            <p:ph type="ftr" sz="quarter" idx="3"/>
          </p:nvPr>
        </p:nvSpPr>
        <p:spPr>
          <a:xfrm>
            <a:off x="3124200" y="4683919"/>
            <a:ext cx="2895600" cy="357188"/>
          </a:xfrm>
          <a:prstGeom prst="rect">
            <a:avLst/>
          </a:prstGeom>
          <a:noFill/>
          <a:ln w="9525">
            <a:noFill/>
          </a:ln>
        </p:spPr>
        <p:txBody>
          <a:bodyPr lIns="68580" tIns="34290" rIns="68580" bIns="34290"/>
          <a:lstStyle>
            <a:lvl1pPr algn="ctr">
              <a:defRPr sz="1100" noProof="1"/>
            </a:lvl1pPr>
          </a:lstStyle>
          <a:p>
            <a:endParaRPr lang="zh-CN" altLang="en-US"/>
          </a:p>
        </p:txBody>
      </p:sp>
      <p:sp>
        <p:nvSpPr>
          <p:cNvPr id="1030" name="灯片编号占位符 1029"/>
          <p:cNvSpPr>
            <a:spLocks noGrp="1"/>
          </p:cNvSpPr>
          <p:nvPr>
            <p:ph type="sldNum" sz="quarter" idx="4"/>
          </p:nvPr>
        </p:nvSpPr>
        <p:spPr>
          <a:xfrm>
            <a:off x="6554391" y="4683919"/>
            <a:ext cx="2133600" cy="357188"/>
          </a:xfrm>
          <a:prstGeom prst="rect">
            <a:avLst/>
          </a:prstGeom>
          <a:noFill/>
          <a:ln w="9525">
            <a:noFill/>
          </a:ln>
        </p:spPr>
        <p:txBody>
          <a:bodyPr vert="horz" wrap="square" lIns="68580" tIns="34290" rIns="68580" bIns="34290" numCol="1" anchor="t" anchorCtr="0" compatLnSpc="1"/>
          <a:lstStyle>
            <a:lvl1pPr algn="r">
              <a:defRPr sz="1100"/>
            </a:lvl1pPr>
          </a:lstStyle>
          <a:p>
            <a:fld id="{2120F915-43F0-4BD8-A7E6-63BDDDF12D26}" type="slidenum">
              <a:rPr lang="zh-CN" altLang="en-US"/>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fontAlgn="base">
        <a:spcBef>
          <a:spcPct val="0"/>
        </a:spcBef>
        <a:spcAft>
          <a:spcPct val="0"/>
        </a:spcAft>
        <a:defRPr sz="3300" kern="1200">
          <a:solidFill>
            <a:schemeClr val="tx2"/>
          </a:solidFill>
          <a:latin typeface="+mj-lt"/>
          <a:ea typeface="+mj-ea"/>
          <a:cs typeface="+mj-cs"/>
        </a:defRPr>
      </a:lvl1pPr>
      <a:lvl2pPr algn="ctr" rtl="0" fontAlgn="base">
        <a:spcBef>
          <a:spcPct val="0"/>
        </a:spcBef>
        <a:spcAft>
          <a:spcPct val="0"/>
        </a:spcAft>
        <a:defRPr sz="3300">
          <a:solidFill>
            <a:schemeClr val="tx2"/>
          </a:solidFill>
          <a:latin typeface="Arial" panose="020B0604020202020204" pitchFamily="34" charset="0"/>
          <a:ea typeface="宋体" panose="02010600030101010101" pitchFamily="2" charset="-122"/>
        </a:defRPr>
      </a:lvl2pPr>
      <a:lvl3pPr algn="ctr" rtl="0" fontAlgn="base">
        <a:spcBef>
          <a:spcPct val="0"/>
        </a:spcBef>
        <a:spcAft>
          <a:spcPct val="0"/>
        </a:spcAft>
        <a:defRPr sz="3300">
          <a:solidFill>
            <a:schemeClr val="tx2"/>
          </a:solidFill>
          <a:latin typeface="Arial" panose="020B0604020202020204" pitchFamily="34" charset="0"/>
          <a:ea typeface="宋体" panose="02010600030101010101" pitchFamily="2" charset="-122"/>
        </a:defRPr>
      </a:lvl3pPr>
      <a:lvl4pPr algn="ctr" rtl="0" fontAlgn="base">
        <a:spcBef>
          <a:spcPct val="0"/>
        </a:spcBef>
        <a:spcAft>
          <a:spcPct val="0"/>
        </a:spcAft>
        <a:defRPr sz="3300">
          <a:solidFill>
            <a:schemeClr val="tx2"/>
          </a:solidFill>
          <a:latin typeface="Arial" panose="020B0604020202020204" pitchFamily="34" charset="0"/>
          <a:ea typeface="宋体" panose="02010600030101010101" pitchFamily="2" charset="-122"/>
        </a:defRPr>
      </a:lvl4pPr>
      <a:lvl5pPr algn="ctr" rtl="0" fontAlgn="base">
        <a:spcBef>
          <a:spcPct val="0"/>
        </a:spcBef>
        <a:spcAft>
          <a:spcPct val="0"/>
        </a:spcAft>
        <a:defRPr sz="3300">
          <a:solidFill>
            <a:schemeClr val="tx2"/>
          </a:solidFill>
          <a:latin typeface="Arial" panose="020B0604020202020204" pitchFamily="34" charset="0"/>
          <a:ea typeface="宋体" panose="02010600030101010101" pitchFamily="2" charset="-122"/>
        </a:defRPr>
      </a:lvl5pPr>
      <a:lvl6pPr marL="342900" algn="ctr" rtl="0" fontAlgn="base">
        <a:spcBef>
          <a:spcPct val="0"/>
        </a:spcBef>
        <a:spcAft>
          <a:spcPct val="0"/>
        </a:spcAft>
        <a:defRPr sz="3300">
          <a:solidFill>
            <a:schemeClr val="tx2"/>
          </a:solidFill>
          <a:latin typeface="Arial" panose="020B0604020202020204" pitchFamily="34" charset="0"/>
          <a:ea typeface="宋体" panose="02010600030101010101" pitchFamily="2" charset="-122"/>
        </a:defRPr>
      </a:lvl6pPr>
      <a:lvl7pPr marL="685800" algn="ctr" rtl="0" fontAlgn="base">
        <a:spcBef>
          <a:spcPct val="0"/>
        </a:spcBef>
        <a:spcAft>
          <a:spcPct val="0"/>
        </a:spcAft>
        <a:defRPr sz="3300">
          <a:solidFill>
            <a:schemeClr val="tx2"/>
          </a:solidFill>
          <a:latin typeface="Arial" panose="020B0604020202020204" pitchFamily="34" charset="0"/>
          <a:ea typeface="宋体" panose="02010600030101010101" pitchFamily="2" charset="-122"/>
        </a:defRPr>
      </a:lvl7pPr>
      <a:lvl8pPr marL="1028700" algn="ctr" rtl="0" fontAlgn="base">
        <a:spcBef>
          <a:spcPct val="0"/>
        </a:spcBef>
        <a:spcAft>
          <a:spcPct val="0"/>
        </a:spcAft>
        <a:defRPr sz="3300">
          <a:solidFill>
            <a:schemeClr val="tx2"/>
          </a:solidFill>
          <a:latin typeface="Arial" panose="020B0604020202020204" pitchFamily="34" charset="0"/>
          <a:ea typeface="宋体" panose="02010600030101010101" pitchFamily="2" charset="-122"/>
        </a:defRPr>
      </a:lvl8pPr>
      <a:lvl9pPr marL="1371600" algn="ctr" rtl="0" fontAlgn="base">
        <a:spcBef>
          <a:spcPct val="0"/>
        </a:spcBef>
        <a:spcAft>
          <a:spcPct val="0"/>
        </a:spcAft>
        <a:defRPr sz="3300">
          <a:solidFill>
            <a:schemeClr val="tx2"/>
          </a:solidFill>
          <a:latin typeface="Arial" panose="020B0604020202020204" pitchFamily="34" charset="0"/>
          <a:ea typeface="宋体" panose="02010600030101010101" pitchFamily="2" charset="-122"/>
        </a:defRPr>
      </a:lvl9pPr>
    </p:titleStyle>
    <p:bodyStyle>
      <a:lvl1pPr marL="257175" indent="-257175" algn="l" rtl="0" fontAlgn="base">
        <a:spcBef>
          <a:spcPct val="20000"/>
        </a:spcBef>
        <a:spcAft>
          <a:spcPct val="0"/>
        </a:spcAft>
        <a:buChar char="•"/>
        <a:defRPr sz="2400" kern="1200">
          <a:solidFill>
            <a:schemeClr val="tx1"/>
          </a:solidFill>
          <a:latin typeface="+mn-lt"/>
          <a:ea typeface="+mn-ea"/>
          <a:cs typeface="+mn-cs"/>
        </a:defRPr>
      </a:lvl1pPr>
      <a:lvl2pPr marL="557530" lvl="1" indent="-214630" algn="l" rtl="0" fontAlgn="base">
        <a:spcBef>
          <a:spcPct val="20000"/>
        </a:spcBef>
        <a:spcAft>
          <a:spcPct val="0"/>
        </a:spcAft>
        <a:buChar char="–"/>
        <a:defRPr sz="2100" kern="1200">
          <a:solidFill>
            <a:schemeClr val="tx1"/>
          </a:solidFill>
          <a:latin typeface="+mn-lt"/>
          <a:ea typeface="+mn-ea"/>
          <a:cs typeface="+mn-cs"/>
        </a:defRPr>
      </a:lvl2pPr>
      <a:lvl3pPr marL="857250" lvl="2" indent="-171450" algn="l" rtl="0" fontAlgn="base">
        <a:spcBef>
          <a:spcPct val="20000"/>
        </a:spcBef>
        <a:spcAft>
          <a:spcPct val="0"/>
        </a:spcAft>
        <a:buChar char="•"/>
        <a:defRPr sz="1800" kern="1200">
          <a:solidFill>
            <a:schemeClr val="tx1"/>
          </a:solidFill>
          <a:latin typeface="+mn-lt"/>
          <a:ea typeface="+mn-ea"/>
          <a:cs typeface="+mn-cs"/>
        </a:defRPr>
      </a:lvl3pPr>
      <a:lvl4pPr marL="1200150" lvl="3" indent="-171450" algn="l" rtl="0" fontAlgn="base">
        <a:spcBef>
          <a:spcPct val="20000"/>
        </a:spcBef>
        <a:spcAft>
          <a:spcPct val="0"/>
        </a:spcAft>
        <a:buChar char="–"/>
        <a:defRPr sz="1500" kern="1200">
          <a:solidFill>
            <a:schemeClr val="tx1"/>
          </a:solidFill>
          <a:latin typeface="+mn-lt"/>
          <a:ea typeface="+mn-ea"/>
          <a:cs typeface="+mn-cs"/>
        </a:defRPr>
      </a:lvl4pPr>
      <a:lvl5pPr marL="1543050" lvl="4" indent="-171450" algn="l" rtl="0" fontAlgn="base">
        <a:spcBef>
          <a:spcPct val="20000"/>
        </a:spcBef>
        <a:spcAft>
          <a:spcPct val="0"/>
        </a:spcAft>
        <a:buChar char="»"/>
        <a:defRPr sz="1500" kern="1200">
          <a:solidFill>
            <a:schemeClr val="tx1"/>
          </a:solidFill>
          <a:latin typeface="+mn-lt"/>
          <a:ea typeface="+mn-ea"/>
          <a:cs typeface="+mn-cs"/>
        </a:defRPr>
      </a:lvl5pPr>
      <a:lvl6pPr marL="1885950" lvl="5" indent="-171450" algn="l" defTabSz="685800" eaLnBrk="1" fontAlgn="base" latinLnBrk="0" hangingPunct="1">
        <a:lnSpc>
          <a:spcPct val="100000"/>
        </a:lnSpc>
        <a:spcBef>
          <a:spcPct val="20000"/>
        </a:spcBef>
        <a:spcAft>
          <a:spcPct val="0"/>
        </a:spcAft>
        <a:buChar char="»"/>
        <a:defRPr sz="1500" b="0" i="0" u="none" kern="1200" baseline="0">
          <a:solidFill>
            <a:schemeClr val="tx1"/>
          </a:solidFill>
          <a:latin typeface="+mn-lt"/>
          <a:ea typeface="+mn-ea"/>
          <a:cs typeface="+mn-cs"/>
        </a:defRPr>
      </a:lvl6pPr>
      <a:lvl7pPr marL="2228850" lvl="6" indent="-171450" algn="l" defTabSz="685800" eaLnBrk="1" fontAlgn="base" latinLnBrk="0" hangingPunct="1">
        <a:lnSpc>
          <a:spcPct val="100000"/>
        </a:lnSpc>
        <a:spcBef>
          <a:spcPct val="20000"/>
        </a:spcBef>
        <a:spcAft>
          <a:spcPct val="0"/>
        </a:spcAft>
        <a:buChar char="»"/>
        <a:defRPr sz="1500" b="0" i="0" u="none" kern="1200" baseline="0">
          <a:solidFill>
            <a:schemeClr val="tx1"/>
          </a:solidFill>
          <a:latin typeface="+mn-lt"/>
          <a:ea typeface="+mn-ea"/>
          <a:cs typeface="+mn-cs"/>
        </a:defRPr>
      </a:lvl7pPr>
      <a:lvl8pPr marL="2571750" lvl="7" indent="-171450" algn="l" defTabSz="685800" eaLnBrk="1" fontAlgn="base" latinLnBrk="0" hangingPunct="1">
        <a:lnSpc>
          <a:spcPct val="100000"/>
        </a:lnSpc>
        <a:spcBef>
          <a:spcPct val="20000"/>
        </a:spcBef>
        <a:spcAft>
          <a:spcPct val="0"/>
        </a:spcAft>
        <a:buChar char="»"/>
        <a:defRPr sz="1500" b="0" i="0" u="none" kern="1200" baseline="0">
          <a:solidFill>
            <a:schemeClr val="tx1"/>
          </a:solidFill>
          <a:latin typeface="+mn-lt"/>
          <a:ea typeface="+mn-ea"/>
          <a:cs typeface="+mn-cs"/>
        </a:defRPr>
      </a:lvl8pPr>
      <a:lvl9pPr marL="2914650" lvl="8" indent="-171450" algn="l" defTabSz="685800" eaLnBrk="1" fontAlgn="base" latinLnBrk="0" hangingPunct="1">
        <a:lnSpc>
          <a:spcPct val="100000"/>
        </a:lnSpc>
        <a:spcBef>
          <a:spcPct val="20000"/>
        </a:spcBef>
        <a:spcAft>
          <a:spcPct val="0"/>
        </a:spcAft>
        <a:buChar char="»"/>
        <a:defRPr sz="1500" b="0" i="0" u="none" kern="1200" baseline="0">
          <a:solidFill>
            <a:schemeClr val="tx1"/>
          </a:solidFill>
          <a:latin typeface="+mn-lt"/>
          <a:ea typeface="+mn-ea"/>
          <a:cs typeface="+mn-cs"/>
        </a:defRPr>
      </a:lvl9pPr>
    </p:bodyStyle>
    <p:otherStyle>
      <a:lvl1pPr marL="0" lvl="0" indent="0" algn="l" defTabSz="685800" eaLnBrk="1" fontAlgn="base" latinLnBrk="0" hangingPunct="1">
        <a:lnSpc>
          <a:spcPct val="100000"/>
        </a:lnSpc>
        <a:spcBef>
          <a:spcPct val="0"/>
        </a:spcBef>
        <a:spcAft>
          <a:spcPct val="0"/>
        </a:spcAft>
        <a:buNone/>
        <a:defRPr sz="1400" b="0" i="0" u="none" kern="1200" baseline="0">
          <a:solidFill>
            <a:schemeClr val="tx1"/>
          </a:solidFill>
          <a:latin typeface="+mn-lt"/>
          <a:ea typeface="+mn-ea"/>
          <a:cs typeface="+mn-cs"/>
        </a:defRPr>
      </a:lvl1pPr>
      <a:lvl2pPr marL="342900" lvl="1" indent="0" algn="l" defTabSz="6858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685800" lvl="2" indent="0" algn="l" defTabSz="6858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028700" lvl="3" indent="0" algn="l" defTabSz="6858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371600" lvl="4" indent="0" algn="l" defTabSz="6858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1714500" lvl="5" indent="0" algn="l" defTabSz="6858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057400" lvl="6" indent="0" algn="l" defTabSz="6858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2400300" lvl="7" indent="0" algn="l" defTabSz="6858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2743200" lvl="8" indent="0" algn="l" defTabSz="6858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050" name="标题 1025"/>
          <p:cNvSpPr>
            <a:spLocks noGrp="1" noChangeArrowheads="1"/>
          </p:cNvSpPr>
          <p:nvPr>
            <p:ph type="title" idx="4294967295"/>
          </p:nvPr>
        </p:nvSpPr>
        <p:spPr bwMode="auto">
          <a:xfrm>
            <a:off x="457200" y="205979"/>
            <a:ext cx="8230791"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ctr" anchorCtr="0" compatLnSpc="1"/>
          <a:lstStyle/>
          <a:p>
            <a:pPr lvl="0"/>
            <a:r>
              <a:rPr lang="zh-CN" altLang="en-US" smtClean="0"/>
              <a:t>单击此处编辑母版标题样式</a:t>
            </a:r>
            <a:endParaRPr lang="zh-CN" altLang="en-US" smtClean="0"/>
          </a:p>
        </p:txBody>
      </p:sp>
      <p:sp>
        <p:nvSpPr>
          <p:cNvPr id="2051" name="文本占位符 1026"/>
          <p:cNvSpPr>
            <a:spLocks noGrp="1" noChangeArrowheads="1"/>
          </p:cNvSpPr>
          <p:nvPr>
            <p:ph type="body" idx="9"/>
          </p:nvPr>
        </p:nvSpPr>
        <p:spPr bwMode="auto">
          <a:xfrm>
            <a:off x="457200" y="1200151"/>
            <a:ext cx="8230791" cy="33944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1028" name="日期占位符 1027"/>
          <p:cNvSpPr>
            <a:spLocks noGrp="1"/>
          </p:cNvSpPr>
          <p:nvPr>
            <p:ph type="dt" sz="half" idx="2"/>
          </p:nvPr>
        </p:nvSpPr>
        <p:spPr>
          <a:xfrm>
            <a:off x="457200" y="4683919"/>
            <a:ext cx="2133600" cy="357188"/>
          </a:xfrm>
          <a:prstGeom prst="rect">
            <a:avLst/>
          </a:prstGeom>
          <a:noFill/>
          <a:ln w="9525">
            <a:noFill/>
          </a:ln>
        </p:spPr>
        <p:txBody>
          <a:bodyPr lIns="68580" tIns="34290" rIns="68580" bIns="34290"/>
          <a:lstStyle>
            <a:lvl1pPr>
              <a:defRPr sz="1100" noProof="1"/>
            </a:lvl1pPr>
          </a:lstStyle>
          <a:p>
            <a:endParaRPr lang="zh-CN" altLang="en-US"/>
          </a:p>
        </p:txBody>
      </p:sp>
      <p:sp>
        <p:nvSpPr>
          <p:cNvPr id="1029" name="页脚占位符 1028"/>
          <p:cNvSpPr>
            <a:spLocks noGrp="1"/>
          </p:cNvSpPr>
          <p:nvPr>
            <p:ph type="ftr" sz="quarter" idx="3"/>
          </p:nvPr>
        </p:nvSpPr>
        <p:spPr>
          <a:xfrm>
            <a:off x="3124200" y="4683919"/>
            <a:ext cx="2895600" cy="357188"/>
          </a:xfrm>
          <a:prstGeom prst="rect">
            <a:avLst/>
          </a:prstGeom>
          <a:noFill/>
          <a:ln w="9525">
            <a:noFill/>
          </a:ln>
        </p:spPr>
        <p:txBody>
          <a:bodyPr lIns="68580" tIns="34290" rIns="68580" bIns="34290"/>
          <a:lstStyle>
            <a:lvl1pPr algn="ctr">
              <a:defRPr sz="1100" noProof="1"/>
            </a:lvl1pPr>
          </a:lstStyle>
          <a:p>
            <a:endParaRPr lang="zh-CN" altLang="en-US"/>
          </a:p>
        </p:txBody>
      </p:sp>
      <p:sp>
        <p:nvSpPr>
          <p:cNvPr id="1030" name="灯片编号占位符 1029"/>
          <p:cNvSpPr>
            <a:spLocks noGrp="1"/>
          </p:cNvSpPr>
          <p:nvPr>
            <p:ph type="sldNum" sz="quarter" idx="4"/>
          </p:nvPr>
        </p:nvSpPr>
        <p:spPr>
          <a:xfrm>
            <a:off x="6554391" y="4683919"/>
            <a:ext cx="2133600" cy="357188"/>
          </a:xfrm>
          <a:prstGeom prst="rect">
            <a:avLst/>
          </a:prstGeom>
          <a:noFill/>
          <a:ln w="9525">
            <a:noFill/>
          </a:ln>
        </p:spPr>
        <p:txBody>
          <a:bodyPr vert="horz" wrap="square" lIns="68580" tIns="34290" rIns="68580" bIns="34290" numCol="1" anchor="t" anchorCtr="0" compatLnSpc="1"/>
          <a:lstStyle>
            <a:lvl1pPr algn="r">
              <a:defRPr sz="1100"/>
            </a:lvl1pPr>
          </a:lstStyle>
          <a:p>
            <a:fld id="{5EF30326-5899-4855-973F-72F21A86F39E}" type="slidenum">
              <a:rPr lang="zh-CN" altLang="en-US"/>
            </a:fld>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rtl="0" fontAlgn="base">
        <a:spcBef>
          <a:spcPct val="0"/>
        </a:spcBef>
        <a:spcAft>
          <a:spcPct val="0"/>
        </a:spcAft>
        <a:defRPr sz="3300" kern="1200">
          <a:solidFill>
            <a:schemeClr val="tx2"/>
          </a:solidFill>
          <a:latin typeface="+mj-lt"/>
          <a:ea typeface="+mj-ea"/>
          <a:cs typeface="+mj-cs"/>
        </a:defRPr>
      </a:lvl1pPr>
      <a:lvl2pPr algn="ctr" rtl="0" fontAlgn="base">
        <a:spcBef>
          <a:spcPct val="0"/>
        </a:spcBef>
        <a:spcAft>
          <a:spcPct val="0"/>
        </a:spcAft>
        <a:defRPr sz="3300">
          <a:solidFill>
            <a:schemeClr val="tx2"/>
          </a:solidFill>
          <a:latin typeface="Arial" panose="020B0604020202020204" pitchFamily="34" charset="0"/>
          <a:ea typeface="宋体" panose="02010600030101010101" pitchFamily="2" charset="-122"/>
        </a:defRPr>
      </a:lvl2pPr>
      <a:lvl3pPr algn="ctr" rtl="0" fontAlgn="base">
        <a:spcBef>
          <a:spcPct val="0"/>
        </a:spcBef>
        <a:spcAft>
          <a:spcPct val="0"/>
        </a:spcAft>
        <a:defRPr sz="3300">
          <a:solidFill>
            <a:schemeClr val="tx2"/>
          </a:solidFill>
          <a:latin typeface="Arial" panose="020B0604020202020204" pitchFamily="34" charset="0"/>
          <a:ea typeface="宋体" panose="02010600030101010101" pitchFamily="2" charset="-122"/>
        </a:defRPr>
      </a:lvl3pPr>
      <a:lvl4pPr algn="ctr" rtl="0" fontAlgn="base">
        <a:spcBef>
          <a:spcPct val="0"/>
        </a:spcBef>
        <a:spcAft>
          <a:spcPct val="0"/>
        </a:spcAft>
        <a:defRPr sz="3300">
          <a:solidFill>
            <a:schemeClr val="tx2"/>
          </a:solidFill>
          <a:latin typeface="Arial" panose="020B0604020202020204" pitchFamily="34" charset="0"/>
          <a:ea typeface="宋体" panose="02010600030101010101" pitchFamily="2" charset="-122"/>
        </a:defRPr>
      </a:lvl4pPr>
      <a:lvl5pPr algn="ctr" rtl="0" fontAlgn="base">
        <a:spcBef>
          <a:spcPct val="0"/>
        </a:spcBef>
        <a:spcAft>
          <a:spcPct val="0"/>
        </a:spcAft>
        <a:defRPr sz="3300">
          <a:solidFill>
            <a:schemeClr val="tx2"/>
          </a:solidFill>
          <a:latin typeface="Arial" panose="020B0604020202020204" pitchFamily="34" charset="0"/>
          <a:ea typeface="宋体" panose="02010600030101010101" pitchFamily="2" charset="-122"/>
        </a:defRPr>
      </a:lvl5pPr>
      <a:lvl6pPr marL="342900" algn="ctr" rtl="0" fontAlgn="base">
        <a:spcBef>
          <a:spcPct val="0"/>
        </a:spcBef>
        <a:spcAft>
          <a:spcPct val="0"/>
        </a:spcAft>
        <a:defRPr sz="3300">
          <a:solidFill>
            <a:schemeClr val="tx2"/>
          </a:solidFill>
          <a:latin typeface="Arial" panose="020B0604020202020204" pitchFamily="34" charset="0"/>
          <a:ea typeface="宋体" panose="02010600030101010101" pitchFamily="2" charset="-122"/>
        </a:defRPr>
      </a:lvl6pPr>
      <a:lvl7pPr marL="685800" algn="ctr" rtl="0" fontAlgn="base">
        <a:spcBef>
          <a:spcPct val="0"/>
        </a:spcBef>
        <a:spcAft>
          <a:spcPct val="0"/>
        </a:spcAft>
        <a:defRPr sz="3300">
          <a:solidFill>
            <a:schemeClr val="tx2"/>
          </a:solidFill>
          <a:latin typeface="Arial" panose="020B0604020202020204" pitchFamily="34" charset="0"/>
          <a:ea typeface="宋体" panose="02010600030101010101" pitchFamily="2" charset="-122"/>
        </a:defRPr>
      </a:lvl7pPr>
      <a:lvl8pPr marL="1028700" algn="ctr" rtl="0" fontAlgn="base">
        <a:spcBef>
          <a:spcPct val="0"/>
        </a:spcBef>
        <a:spcAft>
          <a:spcPct val="0"/>
        </a:spcAft>
        <a:defRPr sz="3300">
          <a:solidFill>
            <a:schemeClr val="tx2"/>
          </a:solidFill>
          <a:latin typeface="Arial" panose="020B0604020202020204" pitchFamily="34" charset="0"/>
          <a:ea typeface="宋体" panose="02010600030101010101" pitchFamily="2" charset="-122"/>
        </a:defRPr>
      </a:lvl8pPr>
      <a:lvl9pPr marL="1371600" algn="ctr" rtl="0" fontAlgn="base">
        <a:spcBef>
          <a:spcPct val="0"/>
        </a:spcBef>
        <a:spcAft>
          <a:spcPct val="0"/>
        </a:spcAft>
        <a:defRPr sz="3300">
          <a:solidFill>
            <a:schemeClr val="tx2"/>
          </a:solidFill>
          <a:latin typeface="Arial" panose="020B0604020202020204" pitchFamily="34" charset="0"/>
          <a:ea typeface="宋体" panose="02010600030101010101" pitchFamily="2" charset="-122"/>
        </a:defRPr>
      </a:lvl9pPr>
    </p:titleStyle>
    <p:bodyStyle>
      <a:lvl1pPr marL="257175" indent="-257175" algn="l" rtl="0" fontAlgn="base">
        <a:spcBef>
          <a:spcPct val="20000"/>
        </a:spcBef>
        <a:spcAft>
          <a:spcPct val="0"/>
        </a:spcAft>
        <a:buChar char="•"/>
        <a:defRPr sz="2400" kern="1200">
          <a:solidFill>
            <a:schemeClr val="tx1"/>
          </a:solidFill>
          <a:latin typeface="+mn-lt"/>
          <a:ea typeface="+mn-ea"/>
          <a:cs typeface="+mn-cs"/>
        </a:defRPr>
      </a:lvl1pPr>
      <a:lvl2pPr marL="557530" lvl="1" indent="-214630" algn="l" rtl="0" fontAlgn="base">
        <a:spcBef>
          <a:spcPct val="20000"/>
        </a:spcBef>
        <a:spcAft>
          <a:spcPct val="0"/>
        </a:spcAft>
        <a:buChar char="–"/>
        <a:defRPr sz="2100" kern="1200">
          <a:solidFill>
            <a:schemeClr val="tx1"/>
          </a:solidFill>
          <a:latin typeface="+mn-lt"/>
          <a:ea typeface="+mn-ea"/>
          <a:cs typeface="+mn-cs"/>
        </a:defRPr>
      </a:lvl2pPr>
      <a:lvl3pPr marL="857250" lvl="2" indent="-171450" algn="l" rtl="0" fontAlgn="base">
        <a:spcBef>
          <a:spcPct val="20000"/>
        </a:spcBef>
        <a:spcAft>
          <a:spcPct val="0"/>
        </a:spcAft>
        <a:buChar char="•"/>
        <a:defRPr sz="1800" kern="1200">
          <a:solidFill>
            <a:schemeClr val="tx1"/>
          </a:solidFill>
          <a:latin typeface="+mn-lt"/>
          <a:ea typeface="+mn-ea"/>
          <a:cs typeface="+mn-cs"/>
        </a:defRPr>
      </a:lvl3pPr>
      <a:lvl4pPr marL="1200150" lvl="3" indent="-171450" algn="l" rtl="0" fontAlgn="base">
        <a:spcBef>
          <a:spcPct val="20000"/>
        </a:spcBef>
        <a:spcAft>
          <a:spcPct val="0"/>
        </a:spcAft>
        <a:buChar char="–"/>
        <a:defRPr sz="1500" kern="1200">
          <a:solidFill>
            <a:schemeClr val="tx1"/>
          </a:solidFill>
          <a:latin typeface="+mn-lt"/>
          <a:ea typeface="+mn-ea"/>
          <a:cs typeface="+mn-cs"/>
        </a:defRPr>
      </a:lvl4pPr>
      <a:lvl5pPr marL="1543050" lvl="4" indent="-171450" algn="l" rtl="0" fontAlgn="base">
        <a:spcBef>
          <a:spcPct val="20000"/>
        </a:spcBef>
        <a:spcAft>
          <a:spcPct val="0"/>
        </a:spcAft>
        <a:buChar char="»"/>
        <a:defRPr sz="1500" kern="1200">
          <a:solidFill>
            <a:schemeClr val="tx1"/>
          </a:solidFill>
          <a:latin typeface="+mn-lt"/>
          <a:ea typeface="+mn-ea"/>
          <a:cs typeface="+mn-cs"/>
        </a:defRPr>
      </a:lvl5pPr>
      <a:lvl6pPr marL="1885950" lvl="5" indent="-171450" algn="l" defTabSz="685800" eaLnBrk="1" fontAlgn="base" latinLnBrk="0" hangingPunct="1">
        <a:lnSpc>
          <a:spcPct val="100000"/>
        </a:lnSpc>
        <a:spcBef>
          <a:spcPct val="20000"/>
        </a:spcBef>
        <a:spcAft>
          <a:spcPct val="0"/>
        </a:spcAft>
        <a:buChar char="»"/>
        <a:defRPr sz="1500" b="0" i="0" u="none" kern="1200" baseline="0">
          <a:solidFill>
            <a:schemeClr val="tx1"/>
          </a:solidFill>
          <a:latin typeface="+mn-lt"/>
          <a:ea typeface="+mn-ea"/>
          <a:cs typeface="+mn-cs"/>
        </a:defRPr>
      </a:lvl6pPr>
      <a:lvl7pPr marL="2228850" lvl="6" indent="-171450" algn="l" defTabSz="685800" eaLnBrk="1" fontAlgn="base" latinLnBrk="0" hangingPunct="1">
        <a:lnSpc>
          <a:spcPct val="100000"/>
        </a:lnSpc>
        <a:spcBef>
          <a:spcPct val="20000"/>
        </a:spcBef>
        <a:spcAft>
          <a:spcPct val="0"/>
        </a:spcAft>
        <a:buChar char="»"/>
        <a:defRPr sz="1500" b="0" i="0" u="none" kern="1200" baseline="0">
          <a:solidFill>
            <a:schemeClr val="tx1"/>
          </a:solidFill>
          <a:latin typeface="+mn-lt"/>
          <a:ea typeface="+mn-ea"/>
          <a:cs typeface="+mn-cs"/>
        </a:defRPr>
      </a:lvl7pPr>
      <a:lvl8pPr marL="2571750" lvl="7" indent="-171450" algn="l" defTabSz="685800" eaLnBrk="1" fontAlgn="base" latinLnBrk="0" hangingPunct="1">
        <a:lnSpc>
          <a:spcPct val="100000"/>
        </a:lnSpc>
        <a:spcBef>
          <a:spcPct val="20000"/>
        </a:spcBef>
        <a:spcAft>
          <a:spcPct val="0"/>
        </a:spcAft>
        <a:buChar char="»"/>
        <a:defRPr sz="1500" b="0" i="0" u="none" kern="1200" baseline="0">
          <a:solidFill>
            <a:schemeClr val="tx1"/>
          </a:solidFill>
          <a:latin typeface="+mn-lt"/>
          <a:ea typeface="+mn-ea"/>
          <a:cs typeface="+mn-cs"/>
        </a:defRPr>
      </a:lvl8pPr>
      <a:lvl9pPr marL="2914650" lvl="8" indent="-171450" algn="l" defTabSz="685800" eaLnBrk="1" fontAlgn="base" latinLnBrk="0" hangingPunct="1">
        <a:lnSpc>
          <a:spcPct val="100000"/>
        </a:lnSpc>
        <a:spcBef>
          <a:spcPct val="20000"/>
        </a:spcBef>
        <a:spcAft>
          <a:spcPct val="0"/>
        </a:spcAft>
        <a:buChar char="»"/>
        <a:defRPr sz="1500" b="0" i="0" u="none" kern="1200" baseline="0">
          <a:solidFill>
            <a:schemeClr val="tx1"/>
          </a:solidFill>
          <a:latin typeface="+mn-lt"/>
          <a:ea typeface="+mn-ea"/>
          <a:cs typeface="+mn-cs"/>
        </a:defRPr>
      </a:lvl9pPr>
    </p:bodyStyle>
    <p:otherStyle>
      <a:lvl1pPr marL="0" lvl="0" indent="0" algn="l" defTabSz="685800" eaLnBrk="1" fontAlgn="base" latinLnBrk="0" hangingPunct="1">
        <a:lnSpc>
          <a:spcPct val="100000"/>
        </a:lnSpc>
        <a:spcBef>
          <a:spcPct val="0"/>
        </a:spcBef>
        <a:spcAft>
          <a:spcPct val="0"/>
        </a:spcAft>
        <a:buNone/>
        <a:defRPr sz="1400" b="0" i="0" u="none" kern="1200" baseline="0">
          <a:solidFill>
            <a:schemeClr val="tx1"/>
          </a:solidFill>
          <a:latin typeface="+mn-lt"/>
          <a:ea typeface="+mn-ea"/>
          <a:cs typeface="+mn-cs"/>
        </a:defRPr>
      </a:lvl1pPr>
      <a:lvl2pPr marL="342900" lvl="1" indent="0" algn="l" defTabSz="6858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685800" lvl="2" indent="0" algn="l" defTabSz="6858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028700" lvl="3" indent="0" algn="l" defTabSz="6858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371600" lvl="4" indent="0" algn="l" defTabSz="6858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1714500" lvl="5" indent="0" algn="l" defTabSz="6858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057400" lvl="6" indent="0" algn="l" defTabSz="6858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2400300" lvl="7" indent="0" algn="l" defTabSz="6858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2743200" lvl="8" indent="0" algn="l" defTabSz="6858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0.jpe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8.jpe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12.jpeg"/><Relationship Id="rId1" Type="http://schemas.openxmlformats.org/officeDocument/2006/relationships/image" Target="../media/image11.jpeg"/></Relationships>
</file>

<file path=ppt/slides/_rels/slide13.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image" Target="../media/image13.jpeg"/></Relationships>
</file>

<file path=ppt/slides/_rels/slide14.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image" Target="../media/image13.jpe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8.jpe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8.jpe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8.jpe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8.jpe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8.jpe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jpe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jpe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image" Target="../media/image4.jpe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5.jpe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6.jpe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7.jpe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8.jpe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9.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7" name="图片 1" descr="timg (15)_5555_副本"/>
          <p:cNvPicPr>
            <a:picLocks noChangeAspect="1" noChangeArrowheads="1"/>
          </p:cNvPicPr>
          <p:nvPr/>
        </p:nvPicPr>
        <p:blipFill>
          <a:blip r:embed="rId1" cstate="email"/>
          <a:srcRect/>
          <a:stretch>
            <a:fillRect/>
          </a:stretch>
        </p:blipFill>
        <p:spPr bwMode="auto">
          <a:xfrm>
            <a:off x="5954" y="-7144"/>
            <a:ext cx="9149953" cy="5157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文本框 2"/>
          <p:cNvSpPr txBox="1"/>
          <p:nvPr/>
        </p:nvSpPr>
        <p:spPr>
          <a:xfrm>
            <a:off x="1408510" y="985838"/>
            <a:ext cx="6346031" cy="1962076"/>
          </a:xfrm>
          <a:prstGeom prst="rect">
            <a:avLst/>
          </a:prstGeom>
          <a:noFill/>
        </p:spPr>
        <p:txBody>
          <a:bodyPr lIns="68580" tIns="34290" rIns="68580" bIns="34290">
            <a:spAutoFit/>
          </a:bodyPr>
          <a:lstStyle/>
          <a:p>
            <a:pPr algn="ctr"/>
            <a:r>
              <a:rPr lang="zh-CN" altLang="en-US" sz="4500" b="1" noProof="1">
                <a:effectLst>
                  <a:outerShdw blurRad="38100" dist="19050" dir="2700000" algn="tl" rotWithShape="0">
                    <a:schemeClr val="dk1">
                      <a:alpha val="40000"/>
                    </a:schemeClr>
                  </a:outerShdw>
                </a:effectLst>
                <a:latin typeface="微软雅黑" panose="020B0503020204020204" charset="-122"/>
                <a:ea typeface="微软雅黑" panose="020B0503020204020204" charset="-122"/>
                <a:sym typeface="微软雅黑" panose="020B0503020204020204" charset="-122"/>
              </a:rPr>
              <a:t>《唱山歌》</a:t>
            </a:r>
            <a:endParaRPr lang="zh-CN" altLang="en-US" sz="4500" b="1" noProof="1">
              <a:effectLst>
                <a:outerShdw blurRad="38100" dist="19050" dir="2700000" algn="tl" rotWithShape="0">
                  <a:schemeClr val="dk1">
                    <a:alpha val="40000"/>
                  </a:schemeClr>
                </a:outerShdw>
              </a:effectLst>
              <a:latin typeface="微软雅黑" panose="020B0503020204020204" charset="-122"/>
              <a:ea typeface="微软雅黑" panose="020B0503020204020204" charset="-122"/>
              <a:sym typeface="微软雅黑" panose="020B0503020204020204" charset="-122"/>
            </a:endParaRPr>
          </a:p>
          <a:p>
            <a:pPr algn="ctr"/>
            <a:endParaRPr lang="zh-CN" altLang="en-US" sz="4500" b="1" noProof="1">
              <a:effectLst>
                <a:outerShdw blurRad="38100" dist="19050" dir="2700000" algn="tl" rotWithShape="0">
                  <a:schemeClr val="dk1">
                    <a:alpha val="40000"/>
                  </a:schemeClr>
                </a:outerShdw>
              </a:effectLst>
              <a:latin typeface="微软雅黑" panose="020B0503020204020204" charset="-122"/>
              <a:ea typeface="微软雅黑" panose="020B0503020204020204" charset="-122"/>
              <a:sym typeface="微软雅黑" panose="020B0503020204020204" charset="-122"/>
            </a:endParaRPr>
          </a:p>
          <a:p>
            <a:pPr algn="ctr"/>
            <a:r>
              <a:rPr lang="en-US" altLang="zh-CN" sz="3000" b="1" noProof="1">
                <a:effectLst>
                  <a:outerShdw blurRad="38100" dist="19050" dir="2700000" algn="tl" rotWithShape="0">
                    <a:schemeClr val="dk1">
                      <a:alpha val="40000"/>
                    </a:schemeClr>
                  </a:outerShdw>
                </a:effectLst>
                <a:latin typeface="微软雅黑" panose="020B0503020204020204" charset="-122"/>
                <a:ea typeface="微软雅黑" panose="020B0503020204020204" charset="-122"/>
                <a:sym typeface="微软雅黑" panose="020B0503020204020204" charset="-122"/>
              </a:rPr>
              <a:t>——</a:t>
            </a:r>
            <a:r>
              <a:rPr lang="zh-CN" altLang="en-US" sz="3300" b="1" noProof="1">
                <a:effectLst>
                  <a:outerShdw blurRad="38100" dist="19050" dir="2700000" algn="tl" rotWithShape="0">
                    <a:schemeClr val="dk1">
                      <a:alpha val="40000"/>
                    </a:schemeClr>
                  </a:outerShdw>
                </a:effectLst>
                <a:latin typeface="微软雅黑" panose="020B0503020204020204" charset="-122"/>
                <a:ea typeface="微软雅黑" panose="020B0503020204020204" charset="-122"/>
                <a:sym typeface="微软雅黑" panose="020B0503020204020204" charset="-122"/>
              </a:rPr>
              <a:t>电影《刘三姐》插</a:t>
            </a:r>
            <a:r>
              <a:rPr lang="zh-CN" altLang="en-US" sz="3300" b="1" noProof="1">
                <a:effectLst>
                  <a:outerShdw blurRad="38100" dist="19050" dir="2700000" algn="tl" rotWithShape="0">
                    <a:schemeClr val="dk1">
                      <a:alpha val="40000"/>
                    </a:schemeClr>
                  </a:outerShdw>
                </a:effectLst>
                <a:latin typeface="微软雅黑" panose="020B0503020204020204" charset="-122"/>
                <a:ea typeface="微软雅黑" panose="020B0503020204020204" charset="-122"/>
                <a:sym typeface="微软雅黑" panose="020B0503020204020204" charset="-122"/>
              </a:rPr>
              <a:t>曲</a:t>
            </a:r>
            <a:endParaRPr lang="zh-CN" altLang="en-US" sz="3300" b="1" noProof="1">
              <a:effectLst>
                <a:outerShdw blurRad="38100" dist="19050" dir="2700000" algn="tl" rotWithShape="0">
                  <a:schemeClr val="dk1">
                    <a:alpha val="40000"/>
                  </a:schemeClr>
                </a:outerShdw>
              </a:effectLst>
              <a:latin typeface="微软雅黑" panose="020B0503020204020204" charset="-122"/>
              <a:ea typeface="微软雅黑" panose="020B0503020204020204" charset="-122"/>
              <a:sym typeface="微软雅黑" panose="020B0503020204020204" charset="-122"/>
            </a:endParaRPr>
          </a:p>
        </p:txBody>
      </p:sp>
      <p:sp>
        <p:nvSpPr>
          <p:cNvPr id="4" name="矩形 3"/>
          <p:cNvSpPr/>
          <p:nvPr/>
        </p:nvSpPr>
        <p:spPr>
          <a:xfrm>
            <a:off x="1" y="3975906"/>
            <a:ext cx="9155906" cy="372745"/>
          </a:xfrm>
          <a:prstGeom prst="rect">
            <a:avLst/>
          </a:prstGeom>
        </p:spPr>
        <p:txBody>
          <a:bodyPr wrap="square" lIns="68580" tIns="34290" rIns="68580" bIns="34290">
            <a:spAutoFit/>
          </a:bodyPr>
          <a:lstStyle/>
          <a:p>
            <a:pPr marL="257175" indent="-257175" algn="ctr">
              <a:lnSpc>
                <a:spcPct val="110000"/>
              </a:lnSpc>
            </a:pPr>
            <a:endParaRPr lang="en-US" altLang="zh-CN" b="1" kern="0" dirty="0">
              <a:solidFill>
                <a:srgbClr val="000000"/>
              </a:solidFill>
              <a:latin typeface="微软雅黑" panose="020B0503020204020204" charset="-122"/>
              <a:ea typeface="微软雅黑" panose="020B0503020204020204"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7" name="图片 1" descr="timgvfs"/>
          <p:cNvPicPr>
            <a:picLocks noChangeAspect="1" noChangeArrowheads="1"/>
          </p:cNvPicPr>
          <p:nvPr/>
        </p:nvPicPr>
        <p:blipFill>
          <a:blip r:embed="rId1"/>
          <a:srcRect/>
          <a:stretch>
            <a:fillRect/>
          </a:stretch>
        </p:blipFill>
        <p:spPr bwMode="auto">
          <a:xfrm>
            <a:off x="-8335" y="7144"/>
            <a:ext cx="9141620" cy="5129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1" name="图片 4" descr="timg (15)_5555_副本"/>
          <p:cNvPicPr>
            <a:picLocks noChangeAspect="1" noChangeArrowheads="1"/>
          </p:cNvPicPr>
          <p:nvPr/>
        </p:nvPicPr>
        <p:blipFill>
          <a:blip r:embed="rId1"/>
          <a:srcRect/>
          <a:stretch>
            <a:fillRect/>
          </a:stretch>
        </p:blipFill>
        <p:spPr bwMode="auto">
          <a:xfrm>
            <a:off x="-1191" y="3573"/>
            <a:ext cx="9145191" cy="5135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492266" y="329089"/>
            <a:ext cx="2050081" cy="830997"/>
          </a:xfrm>
          <a:prstGeom prst="rect">
            <a:avLst/>
          </a:prstGeom>
          <a:noFill/>
          <a:ln>
            <a:noFill/>
          </a:ln>
        </p:spPr>
        <p:txBody>
          <a:bodyPr wrap="none" lIns="68580" tIns="34290" rIns="68580" bIns="34290">
            <a:spAutoFit/>
          </a:bodyPr>
          <a:lstStyle/>
          <a:p>
            <a:pPr algn="ctr"/>
            <a:r>
              <a:rPr lang="zh-CN" altLang="en-US" sz="5000" b="1" noProof="1">
                <a:ln w="25400">
                  <a:solidFill>
                    <a:srgbClr val="861E1D">
                      <a:alpha val="94000"/>
                    </a:srgbClr>
                  </a:solidFill>
                  <a:prstDash val="solid"/>
                </a:ln>
                <a:gradFill>
                  <a:gsLst>
                    <a:gs pos="0">
                      <a:srgbClr val="FFF9BB"/>
                    </a:gs>
                    <a:gs pos="64000">
                      <a:srgbClr val="FCE95F"/>
                    </a:gs>
                    <a:gs pos="100000">
                      <a:srgbClr val="F8AD1C"/>
                    </a:gs>
                  </a:gsLst>
                  <a:lin ang="5400000"/>
                </a:gradFill>
                <a:effectLst>
                  <a:outerShdw blurRad="177800" dist="12700" dir="10200000" sx="102000" sy="102000" algn="bl" rotWithShape="0">
                    <a:srgbClr val="480F08"/>
                  </a:outerShdw>
                </a:effectLst>
                <a:latin typeface="微软雅黑" panose="020B0503020204020204" charset="-122"/>
                <a:ea typeface="微软雅黑" panose="020B0503020204020204" charset="-122"/>
                <a:sym typeface="微软雅黑" panose="020B0503020204020204" charset="-122"/>
              </a:rPr>
              <a:t>思考？</a:t>
            </a:r>
            <a:endParaRPr lang="zh-CN" altLang="en-US" sz="5000" b="1" noProof="1">
              <a:ln w="25400">
                <a:solidFill>
                  <a:srgbClr val="861E1D">
                    <a:alpha val="94000"/>
                  </a:srgbClr>
                </a:solidFill>
                <a:prstDash val="solid"/>
              </a:ln>
              <a:gradFill>
                <a:gsLst>
                  <a:gs pos="0">
                    <a:srgbClr val="FFF9BB"/>
                  </a:gs>
                  <a:gs pos="64000">
                    <a:srgbClr val="FCE95F"/>
                  </a:gs>
                  <a:gs pos="100000">
                    <a:srgbClr val="F8AD1C"/>
                  </a:gs>
                </a:gsLst>
                <a:lin ang="5400000"/>
              </a:gradFill>
              <a:effectLst>
                <a:outerShdw blurRad="177800" dist="12700" dir="10200000" sx="102000" sy="102000" algn="bl" rotWithShape="0">
                  <a:srgbClr val="480F08"/>
                </a:outerShdw>
              </a:effectLst>
              <a:latin typeface="微软雅黑" panose="020B0503020204020204" charset="-122"/>
              <a:ea typeface="微软雅黑" panose="020B0503020204020204" charset="-122"/>
              <a:sym typeface="微软雅黑" panose="020B0503020204020204" charset="-122"/>
            </a:endParaRPr>
          </a:p>
        </p:txBody>
      </p:sp>
      <p:sp>
        <p:nvSpPr>
          <p:cNvPr id="4" name="矩形 3"/>
          <p:cNvSpPr/>
          <p:nvPr/>
        </p:nvSpPr>
        <p:spPr>
          <a:xfrm>
            <a:off x="860823" y="1624013"/>
            <a:ext cx="7188994" cy="623248"/>
          </a:xfrm>
          <a:prstGeom prst="rect">
            <a:avLst/>
          </a:prstGeom>
          <a:noFill/>
          <a:ln>
            <a:noFill/>
          </a:ln>
        </p:spPr>
        <p:txBody>
          <a:bodyPr lIns="68580" tIns="34290" rIns="68580" bIns="34290">
            <a:spAutoFit/>
          </a:bodyPr>
          <a:lstStyle/>
          <a:p>
            <a:r>
              <a:rPr lang="en-US" altLang="zh-CN" sz="3600" b="1" noProof="1">
                <a:effectLst>
                  <a:outerShdw blurRad="38100" dist="19050" dir="2700000" algn="tl" rotWithShape="0">
                    <a:schemeClr val="dk1">
                      <a:alpha val="40000"/>
                    </a:schemeClr>
                  </a:outerShdw>
                </a:effectLst>
                <a:latin typeface="微软雅黑" panose="020B0503020204020204" charset="-122"/>
                <a:ea typeface="微软雅黑" panose="020B0503020204020204" charset="-122"/>
                <a:sym typeface="微软雅黑" panose="020B0503020204020204" charset="-122"/>
              </a:rPr>
              <a:t>3.</a:t>
            </a:r>
            <a:r>
              <a:rPr lang="zh-CN" altLang="en-US" sz="3600" b="1" noProof="1">
                <a:effectLst>
                  <a:outerShdw blurRad="38100" dist="19050" dir="2700000" algn="tl" rotWithShape="0">
                    <a:schemeClr val="dk1">
                      <a:alpha val="40000"/>
                    </a:schemeClr>
                  </a:outerShdw>
                </a:effectLst>
                <a:latin typeface="微软雅黑" panose="020B0503020204020204" charset="-122"/>
                <a:ea typeface="微软雅黑" panose="020B0503020204020204" charset="-122"/>
                <a:sym typeface="微软雅黑" panose="020B0503020204020204" charset="-122"/>
              </a:rPr>
              <a:t>对那里的民俗文化有哪些了解？</a:t>
            </a:r>
            <a:endParaRPr lang="zh-CN" altLang="en-US" sz="3600" b="1" noProof="1">
              <a:effectLst>
                <a:outerShdw blurRad="38100" dist="19050" dir="2700000" algn="tl" rotWithShape="0">
                  <a:schemeClr val="dk1">
                    <a:alpha val="40000"/>
                  </a:schemeClr>
                </a:outerShdw>
              </a:effectLst>
              <a:latin typeface="微软雅黑" panose="020B0503020204020204" charset="-122"/>
              <a:ea typeface="微软雅黑" panose="020B0503020204020204" charset="-122"/>
              <a:sym typeface="微软雅黑" panose="020B0503020204020204" charset="-122"/>
            </a:endParaRPr>
          </a:p>
        </p:txBody>
      </p:sp>
      <p:sp>
        <p:nvSpPr>
          <p:cNvPr id="7" name="矩形 6"/>
          <p:cNvSpPr/>
          <p:nvPr/>
        </p:nvSpPr>
        <p:spPr>
          <a:xfrm>
            <a:off x="971550" y="2543175"/>
            <a:ext cx="7200900" cy="1714500"/>
          </a:xfrm>
          <a:prstGeom prst="rect">
            <a:avLst/>
          </a:prstGeom>
          <a:noFill/>
          <a:ln>
            <a:noFill/>
          </a:ln>
        </p:spPr>
        <p:txBody>
          <a:bodyPr lIns="68580" tIns="34290" rIns="68580" bIns="34290">
            <a:spAutoFit/>
          </a:bodyPr>
          <a:lstStyle/>
          <a:p>
            <a:r>
              <a:rPr lang="zh-CN" altLang="en-US" sz="3600" b="1" noProof="1">
                <a:solidFill>
                  <a:srgbClr val="FF0000"/>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sym typeface="微软雅黑" panose="020B0503020204020204" charset="-122"/>
              </a:rPr>
              <a:t>在广西壮族自治区每年的三月初三壮族地区人们有山歌会竹竿舞等等活动</a:t>
            </a:r>
            <a:r>
              <a:rPr lang="en-US" altLang="zh-CN" sz="3600" b="1" noProof="1">
                <a:solidFill>
                  <a:srgbClr val="FF0000"/>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sym typeface="微软雅黑" panose="020B0503020204020204" charset="-122"/>
              </a:rPr>
              <a:t>“</a:t>
            </a:r>
            <a:r>
              <a:rPr lang="zh-CN" altLang="en-US" sz="3600" b="1" noProof="1">
                <a:solidFill>
                  <a:srgbClr val="FF0000"/>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sym typeface="微软雅黑" panose="020B0503020204020204" charset="-122"/>
              </a:rPr>
              <a:t>歌圩</a:t>
            </a:r>
            <a:r>
              <a:rPr lang="en-US" altLang="zh-CN" sz="3600" b="1" noProof="1">
                <a:solidFill>
                  <a:srgbClr val="FF0000"/>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sym typeface="微软雅黑" panose="020B0503020204020204" charset="-122"/>
              </a:rPr>
              <a:t>”</a:t>
            </a:r>
            <a:r>
              <a:rPr lang="zh-CN" altLang="en-US" sz="3600" b="1" noProof="1">
                <a:solidFill>
                  <a:srgbClr val="FF0000"/>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sym typeface="微软雅黑" panose="020B0503020204020204" charset="-122"/>
              </a:rPr>
              <a:t>是他们的主要特色</a:t>
            </a:r>
            <a:endParaRPr lang="zh-CN" altLang="en-US" sz="3600" b="1" noProof="1">
              <a:solidFill>
                <a:srgbClr val="FF0000"/>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sym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heckerboard(across)">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5" name="图片 1" descr="背景图片1_副本"/>
          <p:cNvPicPr>
            <a:picLocks noChangeAspect="1" noChangeArrowheads="1"/>
          </p:cNvPicPr>
          <p:nvPr/>
        </p:nvPicPr>
        <p:blipFill>
          <a:blip r:embed="rId1" cstate="email"/>
          <a:srcRect/>
          <a:stretch>
            <a:fillRect/>
          </a:stretch>
        </p:blipFill>
        <p:spPr bwMode="auto">
          <a:xfrm>
            <a:off x="0" y="-11906"/>
            <a:ext cx="9145191" cy="51601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86" name="图片 1" descr="刘三姐222"/>
          <p:cNvPicPr>
            <a:picLocks noChangeAspect="1" noChangeArrowheads="1"/>
          </p:cNvPicPr>
          <p:nvPr/>
        </p:nvPicPr>
        <p:blipFill>
          <a:blip r:embed="rId2"/>
          <a:srcRect/>
          <a:stretch>
            <a:fillRect/>
          </a:stretch>
        </p:blipFill>
        <p:spPr bwMode="auto">
          <a:xfrm>
            <a:off x="0" y="-7144"/>
            <a:ext cx="5362575" cy="51589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矩形 1"/>
          <p:cNvSpPr/>
          <p:nvPr/>
        </p:nvSpPr>
        <p:spPr>
          <a:xfrm>
            <a:off x="5572126" y="686992"/>
            <a:ext cx="3403997" cy="3947234"/>
          </a:xfrm>
          <a:prstGeom prst="rect">
            <a:avLst/>
          </a:prstGeom>
          <a:noFill/>
          <a:ln>
            <a:noFill/>
          </a:ln>
        </p:spPr>
        <p:txBody>
          <a:bodyPr lIns="68580" tIns="34290" rIns="68580" bIns="34290">
            <a:spAutoFit/>
          </a:bodyPr>
          <a:lstStyle/>
          <a:p>
            <a:r>
              <a:rPr lang="zh-CN" altLang="en-US" sz="3600" b="1" noProof="1">
                <a:effectLst>
                  <a:outerShdw blurRad="38100" dist="19050" dir="2700000" algn="tl" rotWithShape="0">
                    <a:schemeClr val="dk1">
                      <a:alpha val="40000"/>
                    </a:schemeClr>
                  </a:outerShdw>
                </a:effectLst>
                <a:latin typeface="微软雅黑" panose="020B0503020204020204" charset="-122"/>
                <a:ea typeface="微软雅黑" panose="020B0503020204020204" charset="-122"/>
                <a:sym typeface="微软雅黑" panose="020B0503020204020204" charset="-122"/>
              </a:rPr>
              <a:t>刘三姐是壮族传说中的歌仙是一位既美丽又充满智慧的女歌手她用歌声唱出人们追求幸福生活的心声。</a:t>
            </a:r>
            <a:endParaRPr lang="zh-CN" altLang="en-US" sz="3600" b="1" noProof="1">
              <a:effectLst>
                <a:outerShdw blurRad="38100" dist="19050" dir="2700000" algn="tl" rotWithShape="0">
                  <a:schemeClr val="dk1">
                    <a:alpha val="40000"/>
                  </a:schemeClr>
                </a:outerShdw>
              </a:effectLst>
              <a:latin typeface="微软雅黑" panose="020B0503020204020204" charset="-122"/>
              <a:ea typeface="微软雅黑" panose="020B0503020204020204" charset="-122"/>
              <a:sym typeface="微软雅黑" panose="020B0503020204020204" charset="-122"/>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09" name="图片 1" descr="22222"/>
          <p:cNvPicPr>
            <a:picLocks noChangeAspect="1" noChangeArrowheads="1"/>
          </p:cNvPicPr>
          <p:nvPr/>
        </p:nvPicPr>
        <p:blipFill>
          <a:blip r:embed="rId1"/>
          <a:srcRect/>
          <a:stretch>
            <a:fillRect/>
          </a:stretch>
        </p:blipFill>
        <p:spPr bwMode="auto">
          <a:xfrm>
            <a:off x="-2381" y="-11906"/>
            <a:ext cx="9134475" cy="5154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0" name="图片 3" descr="刘三姐111"/>
          <p:cNvPicPr>
            <a:picLocks noChangeAspect="1" noChangeArrowheads="1"/>
          </p:cNvPicPr>
          <p:nvPr/>
        </p:nvPicPr>
        <p:blipFill>
          <a:blip r:embed="rId2" cstate="email"/>
          <a:srcRect/>
          <a:stretch>
            <a:fillRect/>
          </a:stretch>
        </p:blipFill>
        <p:spPr bwMode="auto">
          <a:xfrm>
            <a:off x="4569619" y="2345531"/>
            <a:ext cx="4562475" cy="27967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矩形 1"/>
          <p:cNvSpPr/>
          <p:nvPr/>
        </p:nvSpPr>
        <p:spPr>
          <a:xfrm>
            <a:off x="4810125" y="297657"/>
            <a:ext cx="4321969" cy="1897856"/>
          </a:xfrm>
          <a:prstGeom prst="rect">
            <a:avLst/>
          </a:prstGeom>
          <a:noFill/>
          <a:ln>
            <a:noFill/>
          </a:ln>
        </p:spPr>
        <p:txBody>
          <a:bodyPr lIns="68580" tIns="34290" rIns="68580" bIns="34290">
            <a:spAutoFit/>
          </a:bodyPr>
          <a:lstStyle/>
          <a:p>
            <a:r>
              <a:rPr lang="zh-CN" altLang="en-US" sz="3000" b="1" noProof="1">
                <a:effectLst>
                  <a:outerShdw blurRad="38100" dist="19050" dir="2700000" algn="tl" rotWithShape="0">
                    <a:schemeClr val="dk1">
                      <a:alpha val="40000"/>
                    </a:schemeClr>
                  </a:outerShdw>
                </a:effectLst>
                <a:latin typeface="微软雅黑" panose="020B0503020204020204" charset="-122"/>
                <a:ea typeface="微软雅黑" panose="020B0503020204020204" charset="-122"/>
                <a:sym typeface="微软雅黑" panose="020B0503020204020204" charset="-122"/>
              </a:rPr>
              <a:t>刘三姐和姑娘们喜欢在山上边采茶边唱歌。地主莫怀仁霸占茶山禁止百姓采茶和唱山歌。</a:t>
            </a:r>
            <a:endParaRPr lang="zh-CN" altLang="en-US" sz="3000" b="1" noProof="1">
              <a:effectLst>
                <a:outerShdw blurRad="38100" dist="19050" dir="2700000" algn="tl" rotWithShape="0">
                  <a:schemeClr val="dk1">
                    <a:alpha val="40000"/>
                  </a:schemeClr>
                </a:outerShdw>
              </a:effectLst>
              <a:latin typeface="微软雅黑" panose="020B0503020204020204" charset="-122"/>
              <a:ea typeface="微软雅黑" panose="020B0503020204020204" charset="-122"/>
              <a:sym typeface="微软雅黑" panose="020B0503020204020204" charset="-122"/>
            </a:endParaRPr>
          </a:p>
        </p:txBody>
      </p:sp>
      <p:sp>
        <p:nvSpPr>
          <p:cNvPr id="3" name="矩形 2"/>
          <p:cNvSpPr/>
          <p:nvPr/>
        </p:nvSpPr>
        <p:spPr>
          <a:xfrm>
            <a:off x="59532" y="3139679"/>
            <a:ext cx="4441031" cy="1897856"/>
          </a:xfrm>
          <a:prstGeom prst="rect">
            <a:avLst/>
          </a:prstGeom>
          <a:noFill/>
          <a:ln>
            <a:noFill/>
          </a:ln>
        </p:spPr>
        <p:txBody>
          <a:bodyPr lIns="68580" tIns="34290" rIns="68580" bIns="34290">
            <a:spAutoFit/>
          </a:bodyPr>
          <a:lstStyle/>
          <a:p>
            <a:r>
              <a:rPr lang="zh-CN" altLang="en-US" sz="3000" b="1" noProof="1">
                <a:effectLst>
                  <a:outerShdw blurRad="38100" dist="19050" dir="2700000" algn="tl" rotWithShape="0">
                    <a:schemeClr val="dk1">
                      <a:alpha val="40000"/>
                    </a:schemeClr>
                  </a:outerShdw>
                </a:effectLst>
                <a:latin typeface="微软雅黑" panose="020B0503020204020204" charset="-122"/>
                <a:ea typeface="微软雅黑" panose="020B0503020204020204" charset="-122"/>
                <a:sym typeface="微软雅黑" panose="020B0503020204020204" charset="-122"/>
              </a:rPr>
              <a:t>莫怀仁请秀才与刘三姐对歌，三姐取胜，他见三姐美貌欲强占为妾拒绝后怀恨在心勾结官府抓捕三姐。</a:t>
            </a:r>
            <a:endParaRPr lang="zh-CN" altLang="en-US" sz="3000" b="1" noProof="1">
              <a:effectLst>
                <a:outerShdw blurRad="38100" dist="19050" dir="2700000" algn="tl" rotWithShape="0">
                  <a:schemeClr val="dk1">
                    <a:alpha val="40000"/>
                  </a:schemeClr>
                </a:outerShdw>
              </a:effectLst>
              <a:latin typeface="微软雅黑" panose="020B0503020204020204" charset="-122"/>
              <a:ea typeface="微软雅黑" panose="020B0503020204020204" charset="-122"/>
              <a:sym typeface="微软雅黑" panose="020B0503020204020204" charset="-122"/>
            </a:endParaRPr>
          </a:p>
        </p:txBody>
      </p:sp>
      <p:pic>
        <p:nvPicPr>
          <p:cNvPr id="17413" name="图片 2" descr="刘三姐33"/>
          <p:cNvPicPr>
            <a:picLocks noChangeAspect="1" noChangeArrowheads="1"/>
          </p:cNvPicPr>
          <p:nvPr/>
        </p:nvPicPr>
        <p:blipFill>
          <a:blip r:embed="rId3" cstate="email"/>
          <a:srcRect/>
          <a:stretch>
            <a:fillRect/>
          </a:stretch>
        </p:blipFill>
        <p:spPr bwMode="auto">
          <a:xfrm>
            <a:off x="-2381" y="-11906"/>
            <a:ext cx="4564856" cy="2993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checkerboard(across)">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checkerboard(across)">
                                      <p:cBhvr>
                                        <p:cTn id="12"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3" name="图片 1" descr="22222"/>
          <p:cNvPicPr>
            <a:picLocks noChangeAspect="1" noChangeArrowheads="1"/>
          </p:cNvPicPr>
          <p:nvPr/>
        </p:nvPicPr>
        <p:blipFill>
          <a:blip r:embed="rId1"/>
          <a:srcRect/>
          <a:stretch>
            <a:fillRect/>
          </a:stretch>
        </p:blipFill>
        <p:spPr bwMode="auto">
          <a:xfrm>
            <a:off x="-2381" y="-11906"/>
            <a:ext cx="9144000" cy="5154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34" name="图片 3" descr="刘三姐对唱_副本_副本"/>
          <p:cNvPicPr>
            <a:picLocks noChangeAspect="1" noChangeArrowheads="1"/>
          </p:cNvPicPr>
          <p:nvPr/>
        </p:nvPicPr>
        <p:blipFill>
          <a:blip r:embed="rId2"/>
          <a:srcRect/>
          <a:stretch>
            <a:fillRect/>
          </a:stretch>
        </p:blipFill>
        <p:spPr bwMode="auto">
          <a:xfrm>
            <a:off x="4519613" y="2452688"/>
            <a:ext cx="4622006" cy="26896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矩形 1"/>
          <p:cNvSpPr/>
          <p:nvPr/>
        </p:nvSpPr>
        <p:spPr>
          <a:xfrm>
            <a:off x="178594" y="3151585"/>
            <a:ext cx="4160044" cy="1897856"/>
          </a:xfrm>
          <a:prstGeom prst="rect">
            <a:avLst/>
          </a:prstGeom>
          <a:noFill/>
          <a:ln>
            <a:noFill/>
          </a:ln>
        </p:spPr>
        <p:txBody>
          <a:bodyPr lIns="68580" tIns="34290" rIns="68580" bIns="34290">
            <a:spAutoFit/>
          </a:bodyPr>
          <a:lstStyle/>
          <a:p>
            <a:r>
              <a:rPr lang="zh-CN" altLang="en-US" sz="3000" b="1" noProof="1">
                <a:effectLst>
                  <a:outerShdw blurRad="38100" dist="19050" dir="2700000" algn="tl" rotWithShape="0">
                    <a:schemeClr val="dk1">
                      <a:alpha val="40000"/>
                    </a:schemeClr>
                  </a:outerShdw>
                </a:effectLst>
                <a:latin typeface="微软雅黑" panose="020B0503020204020204" charset="-122"/>
                <a:ea typeface="微软雅黑" panose="020B0503020204020204" charset="-122"/>
                <a:sym typeface="微软雅黑" panose="020B0503020204020204" charset="-122"/>
              </a:rPr>
              <a:t>刘三姐用山歌来抗议旧中国统治阶级对劳动人民的剥削和压迫。与恶势力斗争到底。</a:t>
            </a:r>
            <a:endParaRPr lang="zh-CN" altLang="en-US" sz="3000" b="1" noProof="1">
              <a:effectLst>
                <a:outerShdw blurRad="38100" dist="19050" dir="2700000" algn="tl" rotWithShape="0">
                  <a:schemeClr val="dk1">
                    <a:alpha val="40000"/>
                  </a:schemeClr>
                </a:outerShdw>
              </a:effectLst>
              <a:latin typeface="微软雅黑" panose="020B0503020204020204" charset="-122"/>
              <a:ea typeface="微软雅黑" panose="020B0503020204020204" charset="-122"/>
              <a:sym typeface="微软雅黑" panose="020B0503020204020204" charset="-122"/>
            </a:endParaRPr>
          </a:p>
        </p:txBody>
      </p:sp>
      <p:sp>
        <p:nvSpPr>
          <p:cNvPr id="3" name="矩形 2"/>
          <p:cNvSpPr/>
          <p:nvPr/>
        </p:nvSpPr>
        <p:spPr>
          <a:xfrm>
            <a:off x="4632723" y="204788"/>
            <a:ext cx="4407694" cy="1897856"/>
          </a:xfrm>
          <a:prstGeom prst="rect">
            <a:avLst/>
          </a:prstGeom>
          <a:noFill/>
          <a:ln>
            <a:noFill/>
          </a:ln>
        </p:spPr>
        <p:txBody>
          <a:bodyPr lIns="68580" tIns="34290" rIns="68580" bIns="34290">
            <a:spAutoFit/>
          </a:bodyPr>
          <a:lstStyle/>
          <a:p>
            <a:r>
              <a:rPr lang="zh-CN" altLang="en-US" sz="3000" b="1" noProof="1">
                <a:effectLst>
                  <a:outerShdw blurRad="38100" dist="19050" dir="2700000" algn="tl" rotWithShape="0">
                    <a:schemeClr val="dk1">
                      <a:alpha val="40000"/>
                    </a:schemeClr>
                  </a:outerShdw>
                </a:effectLst>
                <a:latin typeface="微软雅黑" panose="020B0503020204020204" charset="-122"/>
                <a:ea typeface="微软雅黑" panose="020B0503020204020204" charset="-122"/>
                <a:sym typeface="微软雅黑" panose="020B0503020204020204" charset="-122"/>
              </a:rPr>
              <a:t>渔夫的儿子阿牛和刘三姐暗暗相恋，后来和刘三姐一起抗争，救出了被囚禁的刘三姐，两人一起离开。</a:t>
            </a:r>
            <a:endParaRPr lang="zh-CN" altLang="en-US" sz="3000" b="1" noProof="1">
              <a:effectLst>
                <a:outerShdw blurRad="38100" dist="19050" dir="2700000" algn="tl" rotWithShape="0">
                  <a:schemeClr val="dk1">
                    <a:alpha val="40000"/>
                  </a:schemeClr>
                </a:outerShdw>
              </a:effectLst>
              <a:latin typeface="微软雅黑" panose="020B0503020204020204" charset="-122"/>
              <a:ea typeface="微软雅黑" panose="020B0503020204020204" charset="-122"/>
              <a:sym typeface="微软雅黑" panose="020B0503020204020204" charset="-122"/>
            </a:endParaRPr>
          </a:p>
        </p:txBody>
      </p:sp>
      <p:pic>
        <p:nvPicPr>
          <p:cNvPr id="18437" name="图片 2" descr="刘三姐"/>
          <p:cNvPicPr>
            <a:picLocks noChangeAspect="1" noChangeArrowheads="1"/>
          </p:cNvPicPr>
          <p:nvPr/>
        </p:nvPicPr>
        <p:blipFill>
          <a:blip r:embed="rId3" cstate="email"/>
          <a:srcRect/>
          <a:stretch>
            <a:fillRect/>
          </a:stretch>
        </p:blipFill>
        <p:spPr bwMode="auto">
          <a:xfrm>
            <a:off x="-2381" y="-11907"/>
            <a:ext cx="4521994" cy="3071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heckerboard(across)">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2">
                                            <p:txEl>
                                              <p:charRg st="0" end="37"/>
                                            </p:txEl>
                                          </p:spTgt>
                                        </p:tgtEl>
                                        <p:attrNameLst>
                                          <p:attrName>style.visibility</p:attrName>
                                        </p:attrNameLst>
                                      </p:cBhvr>
                                      <p:to>
                                        <p:strVal val="visible"/>
                                      </p:to>
                                    </p:set>
                                    <p:animEffect transition="in" filter="checkerboard(across)">
                                      <p:cBhvr>
                                        <p:cTn id="12" dur="500"/>
                                        <p:tgtEl>
                                          <p:spTgt spid="2">
                                            <p:txEl>
                                              <p:charRg st="0" end="3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7" name="图片 1" descr="view (1)_副本"/>
          <p:cNvPicPr>
            <a:picLocks noChangeAspect="1" noChangeArrowheads="1"/>
          </p:cNvPicPr>
          <p:nvPr/>
        </p:nvPicPr>
        <p:blipFill>
          <a:blip r:embed="rId1"/>
          <a:srcRect/>
          <a:stretch>
            <a:fillRect/>
          </a:stretch>
        </p:blipFill>
        <p:spPr bwMode="auto">
          <a:xfrm>
            <a:off x="-2381" y="-2381"/>
            <a:ext cx="9134475" cy="51363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2262188" y="1353741"/>
            <a:ext cx="1504950" cy="636984"/>
          </a:xfrm>
          <a:prstGeom prst="rect">
            <a:avLst/>
          </a:prstGeom>
          <a:noFill/>
          <a:ln w="38100" cmpd="sng">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zh-CN" altLang="en-US" noProof="1">
              <a:latin typeface="微软雅黑" panose="020B0503020204020204" charset="-122"/>
              <a:ea typeface="微软雅黑" panose="020B0503020204020204" charset="-122"/>
              <a:sym typeface="微软雅黑" panose="020B0503020204020204" charset="-122"/>
            </a:endParaRPr>
          </a:p>
        </p:txBody>
      </p:sp>
      <p:sp>
        <p:nvSpPr>
          <p:cNvPr id="7" name="椭圆形标注 6"/>
          <p:cNvSpPr/>
          <p:nvPr/>
        </p:nvSpPr>
        <p:spPr>
          <a:xfrm>
            <a:off x="3130154" y="802481"/>
            <a:ext cx="1893094" cy="442913"/>
          </a:xfrm>
          <a:prstGeom prst="wedgeEllipseCallout">
            <a:avLst>
              <a:gd name="adj1" fmla="val -69557"/>
              <a:gd name="adj2" fmla="val 73763"/>
            </a:avLst>
          </a:prstGeom>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r>
              <a:rPr lang="zh-CN" altLang="en-US" sz="2100" b="1" noProof="1">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sym typeface="微软雅黑" panose="020B0503020204020204" charset="-122"/>
              </a:rPr>
              <a:t>两拍半</a:t>
            </a:r>
            <a:endParaRPr lang="zh-CN" altLang="en-US" sz="2100" b="1" noProof="1">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sym typeface="微软雅黑" panose="020B0503020204020204" charset="-122"/>
            </a:endParaRPr>
          </a:p>
        </p:txBody>
      </p:sp>
      <p:sp>
        <p:nvSpPr>
          <p:cNvPr id="10" name="矩形 9"/>
          <p:cNvSpPr/>
          <p:nvPr/>
        </p:nvSpPr>
        <p:spPr>
          <a:xfrm>
            <a:off x="6591300" y="2851548"/>
            <a:ext cx="582216" cy="406003"/>
          </a:xfrm>
          <a:prstGeom prst="rect">
            <a:avLst/>
          </a:prstGeom>
          <a:noFill/>
          <a:ln w="38100">
            <a:solidFill>
              <a:srgbClr val="FF0000"/>
            </a:solidFill>
            <a:prstDash val="solid"/>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zh-CN" altLang="en-US" noProof="1">
              <a:latin typeface="微软雅黑" panose="020B0503020204020204" charset="-122"/>
              <a:ea typeface="微软雅黑" panose="020B0503020204020204" charset="-122"/>
              <a:sym typeface="微软雅黑" panose="020B0503020204020204" charset="-122"/>
            </a:endParaRPr>
          </a:p>
        </p:txBody>
      </p:sp>
      <p:sp>
        <p:nvSpPr>
          <p:cNvPr id="13" name="椭圆形标注 12"/>
          <p:cNvSpPr/>
          <p:nvPr/>
        </p:nvSpPr>
        <p:spPr>
          <a:xfrm>
            <a:off x="6657975" y="2283143"/>
            <a:ext cx="1507808" cy="387191"/>
          </a:xfrm>
          <a:prstGeom prst="wedgeEllipseCallout">
            <a:avLst>
              <a:gd name="adj1" fmla="val -32786"/>
              <a:gd name="adj2" fmla="val 82452"/>
            </a:avLst>
          </a:prstGeom>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scene3d>
              <a:camera prst="orthographicFront"/>
              <a:lightRig rig="threePt" dir="t"/>
            </a:scene3d>
          </a:bodyPr>
          <a:lstStyle/>
          <a:p>
            <a:pPr algn="ctr"/>
            <a:r>
              <a:rPr lang="zh-CN" altLang="en-US" sz="2100" b="1" noProof="1">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sym typeface="微软雅黑" panose="020B0503020204020204" charset="-122"/>
              </a:rPr>
              <a:t>一拍半</a:t>
            </a:r>
            <a:endParaRPr lang="zh-CN" altLang="en-US" sz="2100" b="1" noProof="1">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sym typeface="微软雅黑" panose="020B0503020204020204" charset="-122"/>
            </a:endParaRPr>
          </a:p>
        </p:txBody>
      </p:sp>
      <p:sp>
        <p:nvSpPr>
          <p:cNvPr id="16" name="椭圆 15"/>
          <p:cNvSpPr/>
          <p:nvPr/>
        </p:nvSpPr>
        <p:spPr>
          <a:xfrm>
            <a:off x="4889898" y="3865960"/>
            <a:ext cx="426244" cy="340519"/>
          </a:xfrm>
          <a:prstGeom prst="ellipse">
            <a:avLst/>
          </a:prstGeom>
          <a:noFill/>
          <a:ln w="57150">
            <a:solidFill>
              <a:srgbClr val="7030A0"/>
            </a:solidFill>
            <a:prstDash val="solid"/>
          </a:ln>
          <a:extLst>
            <a:ext uri="{909E8E84-426E-40DD-AFC4-6F175D3DCCD1}">
              <a14:hiddenFill xmlns:a14="http://schemas.microsoft.com/office/drawing/2010/main">
                <a:solidFill>
                  <a:schemeClr val="lt1"/>
                </a:solidFill>
              </a14:hiddenFill>
            </a:ext>
          </a:extLst>
        </p:spPr>
        <p:style>
          <a:lnRef idx="2">
            <a:schemeClr val="dk1"/>
          </a:lnRef>
          <a:fillRef idx="1">
            <a:schemeClr val="lt1"/>
          </a:fillRef>
          <a:effectRef idx="0">
            <a:schemeClr val="dk1"/>
          </a:effectRef>
          <a:fontRef idx="minor">
            <a:schemeClr val="dk1"/>
          </a:fontRef>
        </p:style>
        <p:txBody>
          <a:bodyPr lIns="68580" tIns="34290" rIns="68580" bIns="34290" anchor="ctr"/>
          <a:lstStyle/>
          <a:p>
            <a:pPr algn="ctr"/>
            <a:endParaRPr lang="zh-CN" altLang="en-US" noProof="1">
              <a:latin typeface="微软雅黑" panose="020B0503020204020204" charset="-122"/>
              <a:ea typeface="微软雅黑" panose="020B0503020204020204" charset="-122"/>
              <a:sym typeface="微软雅黑" panose="020B0503020204020204" charset="-122"/>
            </a:endParaRPr>
          </a:p>
        </p:txBody>
      </p:sp>
      <p:sp>
        <p:nvSpPr>
          <p:cNvPr id="17" name="椭圆形标注 16"/>
          <p:cNvSpPr/>
          <p:nvPr/>
        </p:nvSpPr>
        <p:spPr>
          <a:xfrm>
            <a:off x="3199210" y="3544491"/>
            <a:ext cx="1754981" cy="409575"/>
          </a:xfrm>
          <a:prstGeom prst="wedgeEllipseCallout">
            <a:avLst>
              <a:gd name="adj1" fmla="val 60792"/>
              <a:gd name="adj2" fmla="val 28394"/>
            </a:avLst>
          </a:prstGeom>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r>
              <a:rPr lang="zh-CN" altLang="en-US" sz="2100" b="1" noProof="1">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sym typeface="微软雅黑" panose="020B0503020204020204" charset="-122"/>
              </a:rPr>
              <a:t>换气记号</a:t>
            </a:r>
            <a:endParaRPr lang="zh-CN" altLang="en-US" sz="2100" b="1" noProof="1">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sym typeface="微软雅黑" panose="020B0503020204020204" charset="-122"/>
            </a:endParaRPr>
          </a:p>
        </p:txBody>
      </p:sp>
      <p:cxnSp>
        <p:nvCxnSpPr>
          <p:cNvPr id="25" name="直接箭头连接符 24"/>
          <p:cNvCxnSpPr/>
          <p:nvPr/>
        </p:nvCxnSpPr>
        <p:spPr>
          <a:xfrm>
            <a:off x="7374731" y="3324225"/>
            <a:ext cx="600075" cy="273844"/>
          </a:xfrm>
          <a:prstGeom prst="straightConnector1">
            <a:avLst/>
          </a:prstGeom>
          <a:ln w="57150">
            <a:solidFill>
              <a:srgbClr val="7030A0"/>
            </a:solidFill>
            <a:tailEnd type="arrow"/>
          </a:ln>
        </p:spPr>
        <p:style>
          <a:lnRef idx="1">
            <a:schemeClr val="accent1"/>
          </a:lnRef>
          <a:fillRef idx="0">
            <a:schemeClr val="accent1"/>
          </a:fillRef>
          <a:effectRef idx="0">
            <a:schemeClr val="accent1"/>
          </a:effectRef>
          <a:fontRef idx="minor">
            <a:schemeClr val="tx1"/>
          </a:fontRef>
        </p:style>
      </p:cxnSp>
      <p:sp>
        <p:nvSpPr>
          <p:cNvPr id="26" name="七角星 25"/>
          <p:cNvSpPr/>
          <p:nvPr/>
        </p:nvSpPr>
        <p:spPr>
          <a:xfrm>
            <a:off x="7836218" y="3218022"/>
            <a:ext cx="885825" cy="822484"/>
          </a:xfrm>
          <a:prstGeom prst="star7">
            <a:avLst/>
          </a:prstGeom>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scene3d>
              <a:camera prst="orthographicFront"/>
              <a:lightRig rig="threePt" dir="t"/>
            </a:scene3d>
          </a:bodyPr>
          <a:lstStyle/>
          <a:p>
            <a:pPr algn="ctr"/>
            <a:r>
              <a:rPr lang="en-US" altLang="zh-CN" sz="4100" b="1" noProof="1">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sym typeface="微软雅黑" panose="020B0503020204020204" charset="-122"/>
              </a:rPr>
              <a:t>¾</a:t>
            </a:r>
            <a:endParaRPr lang="en-US" altLang="zh-CN" sz="4100" b="1" noProof="1">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sym typeface="微软雅黑" panose="020B0503020204020204" charset="-122"/>
            </a:endParaRPr>
          </a:p>
        </p:txBody>
      </p:sp>
      <p:sp>
        <p:nvSpPr>
          <p:cNvPr id="30" name="矩形 29"/>
          <p:cNvSpPr/>
          <p:nvPr/>
        </p:nvSpPr>
        <p:spPr>
          <a:xfrm>
            <a:off x="6084094" y="2783682"/>
            <a:ext cx="1327547" cy="540544"/>
          </a:xfrm>
          <a:prstGeom prst="rect">
            <a:avLst/>
          </a:prstGeom>
          <a:noFill/>
          <a:ln w="57150">
            <a:solidFill>
              <a:srgbClr val="7030A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zh-CN" altLang="en-US" noProof="1">
              <a:latin typeface="微软雅黑" panose="020B0503020204020204" charset="-122"/>
              <a:ea typeface="微软雅黑" panose="020B0503020204020204" charset="-122"/>
              <a:sym typeface="微软雅黑" panose="020B0503020204020204" charset="-122"/>
            </a:endParaRPr>
          </a:p>
        </p:txBody>
      </p:sp>
      <p:sp>
        <p:nvSpPr>
          <p:cNvPr id="2" name="圆角矩形 1"/>
          <p:cNvSpPr/>
          <p:nvPr/>
        </p:nvSpPr>
        <p:spPr>
          <a:xfrm>
            <a:off x="2127648" y="2077642"/>
            <a:ext cx="483394" cy="269081"/>
          </a:xfrm>
          <a:prstGeom prst="roundRect">
            <a:avLst/>
          </a:prstGeom>
          <a:noFill/>
          <a:ln w="57150">
            <a:solidFill>
              <a:srgbClr val="00B050"/>
            </a:solidFill>
          </a:ln>
          <a:extLst>
            <a:ext uri="{909E8E84-426E-40DD-AFC4-6F175D3DCCD1}">
              <a14:hiddenFill xmlns:a14="http://schemas.microsoft.com/office/drawing/2010/main">
                <a:solidFill>
                  <a:schemeClr val="accent2"/>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zh-CN" altLang="en-US" noProof="1">
              <a:latin typeface="微软雅黑" panose="020B0503020204020204" charset="-122"/>
              <a:ea typeface="微软雅黑" panose="020B0503020204020204" charset="-122"/>
              <a:sym typeface="微软雅黑" panose="020B0503020204020204" charset="-122"/>
            </a:endParaRPr>
          </a:p>
        </p:txBody>
      </p:sp>
      <p:sp>
        <p:nvSpPr>
          <p:cNvPr id="5" name="圆角矩形标注 4"/>
          <p:cNvSpPr/>
          <p:nvPr/>
        </p:nvSpPr>
        <p:spPr>
          <a:xfrm>
            <a:off x="2872979" y="2347913"/>
            <a:ext cx="1596628" cy="439341"/>
          </a:xfrm>
          <a:prstGeom prst="wedgeRoundRectCallout">
            <a:avLst>
              <a:gd name="adj1" fmla="val -63557"/>
              <a:gd name="adj2" fmla="val -83279"/>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r>
              <a:rPr lang="zh-CN" altLang="en-US" sz="2100" b="1" noProof="1">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sym typeface="微软雅黑" panose="020B0503020204020204" charset="-122"/>
              </a:rPr>
              <a:t>一字多音</a:t>
            </a:r>
            <a:endParaRPr lang="zh-CN" altLang="en-US" sz="2100" b="1" noProof="1">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sym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1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ox(in)">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box(in)">
                                      <p:cBhvr>
                                        <p:cTn id="17" dur="20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grpId="0"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diamond(in)">
                                      <p:cBhvr>
                                        <p:cTn id="22" dur="1000"/>
                                        <p:tgtEl>
                                          <p:spTgt spid="13"/>
                                        </p:tgtEl>
                                      </p:cBhvr>
                                    </p:animEffect>
                                  </p:childTnLst>
                                </p:cTn>
                              </p:par>
                            </p:childTnLst>
                          </p:cTn>
                        </p:par>
                      </p:childTnLst>
                    </p:cTn>
                  </p:par>
                  <p:par>
                    <p:cTn id="23" fill="hold">
                      <p:stCondLst>
                        <p:cond delay="indefinite"/>
                      </p:stCondLst>
                      <p:childTnLst>
                        <p:par>
                          <p:cTn id="24" fill="hold">
                            <p:stCondLst>
                              <p:cond delay="0"/>
                            </p:stCondLst>
                            <p:childTnLst>
                              <p:par>
                                <p:cTn id="25" presetID="8" presetClass="entr" presetSubtype="16" fill="hold" grpId="0" nodeType="click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diamond(in)">
                                      <p:cBhvr>
                                        <p:cTn id="27" dur="500"/>
                                        <p:tgtEl>
                                          <p:spTgt spid="2"/>
                                        </p:tgtEl>
                                      </p:cBhvr>
                                    </p:animEffect>
                                  </p:childTnLst>
                                </p:cTn>
                              </p:par>
                            </p:childTnLst>
                          </p:cTn>
                        </p:par>
                      </p:childTnLst>
                    </p:cTn>
                  </p:par>
                  <p:par>
                    <p:cTn id="28" fill="hold">
                      <p:stCondLst>
                        <p:cond delay="indefinite"/>
                      </p:stCondLst>
                      <p:childTnLst>
                        <p:par>
                          <p:cTn id="29" fill="hold">
                            <p:stCondLst>
                              <p:cond delay="0"/>
                            </p:stCondLst>
                            <p:childTnLst>
                              <p:par>
                                <p:cTn id="30" presetID="5" presetClass="entr" presetSubtype="10" fill="hold" grpId="0" nodeType="click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checkerboard(across)">
                                      <p:cBhvr>
                                        <p:cTn id="32" dur="500"/>
                                        <p:tgtEl>
                                          <p:spTgt spid="5"/>
                                        </p:tgtEl>
                                      </p:cBhvr>
                                    </p:animEffect>
                                  </p:childTnLst>
                                </p:cTn>
                              </p:par>
                            </p:childTnLst>
                          </p:cTn>
                        </p:par>
                      </p:childTnLst>
                    </p:cTn>
                  </p:par>
                  <p:par>
                    <p:cTn id="33" fill="hold">
                      <p:stCondLst>
                        <p:cond delay="indefinite"/>
                      </p:stCondLst>
                      <p:childTnLst>
                        <p:par>
                          <p:cTn id="34" fill="hold">
                            <p:stCondLst>
                              <p:cond delay="0"/>
                            </p:stCondLst>
                            <p:childTnLst>
                              <p:par>
                                <p:cTn id="35" presetID="5" presetClass="entr" presetSubtype="10" fill="hold" grpId="0" nodeType="click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checkerboard(across)">
                                      <p:cBhvr>
                                        <p:cTn id="37" dur="500"/>
                                        <p:tgtEl>
                                          <p:spTgt spid="16"/>
                                        </p:tgtEl>
                                      </p:cBhvr>
                                    </p:animEffect>
                                  </p:childTnLst>
                                </p:cTn>
                              </p:par>
                            </p:childTnLst>
                          </p:cTn>
                        </p:par>
                      </p:childTnLst>
                    </p:cTn>
                  </p:par>
                  <p:par>
                    <p:cTn id="38" fill="hold">
                      <p:stCondLst>
                        <p:cond delay="indefinite"/>
                      </p:stCondLst>
                      <p:childTnLst>
                        <p:par>
                          <p:cTn id="39" fill="hold">
                            <p:stCondLst>
                              <p:cond delay="0"/>
                            </p:stCondLst>
                            <p:childTnLst>
                              <p:par>
                                <p:cTn id="40" presetID="5" presetClass="entr" presetSubtype="10" fill="hold" grpId="0" nodeType="clickEffect">
                                  <p:stCondLst>
                                    <p:cond delay="0"/>
                                  </p:stCondLst>
                                  <p:childTnLst>
                                    <p:set>
                                      <p:cBhvr>
                                        <p:cTn id="41" dur="1" fill="hold">
                                          <p:stCondLst>
                                            <p:cond delay="0"/>
                                          </p:stCondLst>
                                        </p:cTn>
                                        <p:tgtEl>
                                          <p:spTgt spid="17"/>
                                        </p:tgtEl>
                                        <p:attrNameLst>
                                          <p:attrName>style.visibility</p:attrName>
                                        </p:attrNameLst>
                                      </p:cBhvr>
                                      <p:to>
                                        <p:strVal val="visible"/>
                                      </p:to>
                                    </p:set>
                                    <p:animEffect transition="in" filter="checkerboard(across)">
                                      <p:cBhvr>
                                        <p:cTn id="42" dur="500"/>
                                        <p:tgtEl>
                                          <p:spTgt spid="17"/>
                                        </p:tgtEl>
                                      </p:cBhvr>
                                    </p:animEffect>
                                  </p:childTnLst>
                                </p:cTn>
                              </p:par>
                            </p:childTnLst>
                          </p:cTn>
                        </p:par>
                      </p:childTnLst>
                    </p:cTn>
                  </p:par>
                  <p:par>
                    <p:cTn id="43" fill="hold">
                      <p:stCondLst>
                        <p:cond delay="indefinite"/>
                      </p:stCondLst>
                      <p:childTnLst>
                        <p:par>
                          <p:cTn id="44" fill="hold">
                            <p:stCondLst>
                              <p:cond delay="0"/>
                            </p:stCondLst>
                            <p:childTnLst>
                              <p:par>
                                <p:cTn id="45" presetID="8" presetClass="entr" presetSubtype="16" fill="hold" grpId="0" nodeType="clickEffect">
                                  <p:stCondLst>
                                    <p:cond delay="0"/>
                                  </p:stCondLst>
                                  <p:childTnLst>
                                    <p:set>
                                      <p:cBhvr>
                                        <p:cTn id="46" dur="1" fill="hold">
                                          <p:stCondLst>
                                            <p:cond delay="0"/>
                                          </p:stCondLst>
                                        </p:cTn>
                                        <p:tgtEl>
                                          <p:spTgt spid="30"/>
                                        </p:tgtEl>
                                        <p:attrNameLst>
                                          <p:attrName>style.visibility</p:attrName>
                                        </p:attrNameLst>
                                      </p:cBhvr>
                                      <p:to>
                                        <p:strVal val="visible"/>
                                      </p:to>
                                    </p:set>
                                    <p:animEffect transition="in" filter="diamond(in)">
                                      <p:cBhvr>
                                        <p:cTn id="47" dur="500"/>
                                        <p:tgtEl>
                                          <p:spTgt spid="30"/>
                                        </p:tgtEl>
                                      </p:cBhvr>
                                    </p:animEffect>
                                  </p:childTnLst>
                                </p:cTn>
                              </p:par>
                            </p:childTnLst>
                          </p:cTn>
                        </p:par>
                      </p:childTnLst>
                    </p:cTn>
                  </p:par>
                  <p:par>
                    <p:cTn id="48" fill="hold">
                      <p:stCondLst>
                        <p:cond delay="indefinite"/>
                      </p:stCondLst>
                      <p:childTnLst>
                        <p:par>
                          <p:cTn id="49" fill="hold">
                            <p:stCondLst>
                              <p:cond delay="0"/>
                            </p:stCondLst>
                            <p:childTnLst>
                              <p:par>
                                <p:cTn id="50" presetID="8" presetClass="entr" presetSubtype="16" fill="hold" nodeType="clickEffect">
                                  <p:stCondLst>
                                    <p:cond delay="0"/>
                                  </p:stCondLst>
                                  <p:childTnLst>
                                    <p:set>
                                      <p:cBhvr>
                                        <p:cTn id="51" dur="1" fill="hold">
                                          <p:stCondLst>
                                            <p:cond delay="0"/>
                                          </p:stCondLst>
                                        </p:cTn>
                                        <p:tgtEl>
                                          <p:spTgt spid="25"/>
                                        </p:tgtEl>
                                        <p:attrNameLst>
                                          <p:attrName>style.visibility</p:attrName>
                                        </p:attrNameLst>
                                      </p:cBhvr>
                                      <p:to>
                                        <p:strVal val="visible"/>
                                      </p:to>
                                    </p:set>
                                    <p:animEffect transition="in" filter="diamond(in)">
                                      <p:cBhvr>
                                        <p:cTn id="52" dur="500"/>
                                        <p:tgtEl>
                                          <p:spTgt spid="25"/>
                                        </p:tgtEl>
                                      </p:cBhvr>
                                    </p:animEffect>
                                  </p:childTnLst>
                                </p:cTn>
                              </p:par>
                            </p:childTnLst>
                          </p:cTn>
                        </p:par>
                      </p:childTnLst>
                    </p:cTn>
                  </p:par>
                  <p:par>
                    <p:cTn id="53" fill="hold">
                      <p:stCondLst>
                        <p:cond delay="indefinite"/>
                      </p:stCondLst>
                      <p:childTnLst>
                        <p:par>
                          <p:cTn id="54" fill="hold">
                            <p:stCondLst>
                              <p:cond delay="0"/>
                            </p:stCondLst>
                            <p:childTnLst>
                              <p:par>
                                <p:cTn id="55" presetID="5" presetClass="entr" presetSubtype="10" fill="hold" grpId="0" nodeType="clickEffect">
                                  <p:stCondLst>
                                    <p:cond delay="0"/>
                                  </p:stCondLst>
                                  <p:childTnLst>
                                    <p:set>
                                      <p:cBhvr>
                                        <p:cTn id="56" dur="1" fill="hold">
                                          <p:stCondLst>
                                            <p:cond delay="0"/>
                                          </p:stCondLst>
                                        </p:cTn>
                                        <p:tgtEl>
                                          <p:spTgt spid="26"/>
                                        </p:tgtEl>
                                        <p:attrNameLst>
                                          <p:attrName>style.visibility</p:attrName>
                                        </p:attrNameLst>
                                      </p:cBhvr>
                                      <p:to>
                                        <p:strVal val="visible"/>
                                      </p:to>
                                    </p:set>
                                    <p:animEffect transition="in" filter="checkerboard(across)">
                                      <p:cBhvr>
                                        <p:cTn id="57"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7" grpId="0" bldLvl="0" animBg="1"/>
      <p:bldP spid="10" grpId="0" bldLvl="0" animBg="1"/>
      <p:bldP spid="13" grpId="0" bldLvl="0" animBg="1"/>
      <p:bldP spid="16" grpId="0" bldLvl="0" animBg="1"/>
      <p:bldP spid="17" grpId="0" bldLvl="0" animBg="1"/>
      <p:bldP spid="26" grpId="0" bldLvl="0" animBg="1"/>
      <p:bldP spid="30" grpId="0" bldLvl="0" animBg="1"/>
      <p:bldP spid="2" grpId="0" bldLvl="0" animBg="1"/>
      <p:bldP spid="5" grpId="0" bldLvl="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1" name="图片 1" descr="view (1)_副本"/>
          <p:cNvPicPr>
            <a:picLocks noChangeAspect="1" noChangeArrowheads="1"/>
          </p:cNvPicPr>
          <p:nvPr/>
        </p:nvPicPr>
        <p:blipFill>
          <a:blip r:embed="rId1"/>
          <a:srcRect/>
          <a:stretch>
            <a:fillRect/>
          </a:stretch>
        </p:blipFill>
        <p:spPr bwMode="auto">
          <a:xfrm>
            <a:off x="-44053" y="-2381"/>
            <a:ext cx="9167813" cy="51363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29" name="图片 4" descr="timg (15)_5555_副本"/>
          <p:cNvPicPr>
            <a:picLocks noChangeAspect="1" noChangeArrowheads="1"/>
          </p:cNvPicPr>
          <p:nvPr/>
        </p:nvPicPr>
        <p:blipFill>
          <a:blip r:embed="rId1"/>
          <a:srcRect/>
          <a:stretch>
            <a:fillRect/>
          </a:stretch>
        </p:blipFill>
        <p:spPr bwMode="auto">
          <a:xfrm>
            <a:off x="1" y="-3572"/>
            <a:ext cx="9146381" cy="51351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矩形 5"/>
          <p:cNvSpPr/>
          <p:nvPr/>
        </p:nvSpPr>
        <p:spPr>
          <a:xfrm>
            <a:off x="363353" y="322419"/>
            <a:ext cx="2973226" cy="838691"/>
          </a:xfrm>
          <a:prstGeom prst="rect">
            <a:avLst/>
          </a:prstGeom>
          <a:noFill/>
          <a:ln>
            <a:noFill/>
          </a:ln>
        </p:spPr>
        <p:txBody>
          <a:bodyPr lIns="68580" tIns="34290" rIns="68580" bIns="34290">
            <a:spAutoFit/>
          </a:bodyPr>
          <a:lstStyle/>
          <a:p>
            <a:pPr algn="ctr"/>
            <a:r>
              <a:rPr lang="zh-CN" altLang="en-US" sz="5000" b="1" noProof="1">
                <a:ln w="25400">
                  <a:solidFill>
                    <a:srgbClr val="861E1D">
                      <a:alpha val="94000"/>
                    </a:srgbClr>
                  </a:solidFill>
                  <a:prstDash val="solid"/>
                </a:ln>
                <a:gradFill>
                  <a:gsLst>
                    <a:gs pos="0">
                      <a:srgbClr val="FFF9BB"/>
                    </a:gs>
                    <a:gs pos="64000">
                      <a:srgbClr val="FCE95F"/>
                    </a:gs>
                    <a:gs pos="100000">
                      <a:srgbClr val="F8AD1C"/>
                    </a:gs>
                  </a:gsLst>
                  <a:lin ang="5400000"/>
                </a:gradFill>
                <a:effectLst>
                  <a:outerShdw blurRad="177800" dist="12700" dir="10200000" sx="102000" sy="102000" algn="bl" rotWithShape="0">
                    <a:srgbClr val="480F08"/>
                  </a:outerShdw>
                </a:effectLst>
                <a:latin typeface="微软雅黑" panose="020B0503020204020204" charset="-122"/>
                <a:ea typeface="微软雅黑" panose="020B0503020204020204" charset="-122"/>
                <a:sym typeface="微软雅黑" panose="020B0503020204020204" charset="-122"/>
              </a:rPr>
              <a:t>介绍对唱</a:t>
            </a:r>
            <a:endParaRPr lang="zh-CN" altLang="en-US" sz="5000" b="1" noProof="1">
              <a:ln w="25400">
                <a:solidFill>
                  <a:srgbClr val="861E1D">
                    <a:alpha val="94000"/>
                  </a:srgbClr>
                </a:solidFill>
                <a:prstDash val="solid"/>
              </a:ln>
              <a:gradFill>
                <a:gsLst>
                  <a:gs pos="0">
                    <a:srgbClr val="FFF9BB"/>
                  </a:gs>
                  <a:gs pos="64000">
                    <a:srgbClr val="FCE95F"/>
                  </a:gs>
                  <a:gs pos="100000">
                    <a:srgbClr val="F8AD1C"/>
                  </a:gs>
                </a:gsLst>
                <a:lin ang="5400000"/>
              </a:gradFill>
              <a:effectLst>
                <a:outerShdw blurRad="177800" dist="12700" dir="10200000" sx="102000" sy="102000" algn="bl" rotWithShape="0">
                  <a:srgbClr val="480F08"/>
                </a:outerShdw>
              </a:effectLst>
              <a:latin typeface="微软雅黑" panose="020B0503020204020204" charset="-122"/>
              <a:ea typeface="微软雅黑" panose="020B0503020204020204" charset="-122"/>
              <a:sym typeface="微软雅黑" panose="020B0503020204020204" charset="-122"/>
            </a:endParaRPr>
          </a:p>
        </p:txBody>
      </p:sp>
      <p:sp>
        <p:nvSpPr>
          <p:cNvPr id="3" name="矩形 2"/>
          <p:cNvSpPr/>
          <p:nvPr/>
        </p:nvSpPr>
        <p:spPr>
          <a:xfrm>
            <a:off x="954881" y="1738313"/>
            <a:ext cx="6786563" cy="2285241"/>
          </a:xfrm>
          <a:prstGeom prst="rect">
            <a:avLst/>
          </a:prstGeom>
          <a:noFill/>
          <a:ln>
            <a:noFill/>
          </a:ln>
        </p:spPr>
        <p:txBody>
          <a:bodyPr lIns="68580" tIns="34290" rIns="68580" bIns="34290">
            <a:spAutoFit/>
          </a:bodyPr>
          <a:lstStyle/>
          <a:p>
            <a:r>
              <a:rPr lang="zh-CN" altLang="en-US" sz="3600" b="1" noProof="1">
                <a:effectLst>
                  <a:outerShdw blurRad="38100" dist="19050" dir="2700000" algn="tl" rotWithShape="0">
                    <a:schemeClr val="dk1">
                      <a:alpha val="40000"/>
                    </a:schemeClr>
                  </a:outerShdw>
                </a:effectLst>
                <a:latin typeface="微软雅黑" panose="020B0503020204020204" charset="-122"/>
                <a:ea typeface="微软雅黑" panose="020B0503020204020204" charset="-122"/>
                <a:sym typeface="微软雅黑" panose="020B0503020204020204" charset="-122"/>
              </a:rPr>
              <a:t>上山劳动，山上常有人对歌，单人时往往以歌驱寂寞，远处有人听到听出是年龄相仿的异性就往往接上发展情侣。</a:t>
            </a:r>
            <a:endParaRPr lang="zh-CN" altLang="en-US" sz="3600" b="1" noProof="1">
              <a:effectLst>
                <a:outerShdw blurRad="38100" dist="19050" dir="2700000" algn="tl" rotWithShape="0">
                  <a:schemeClr val="dk1">
                    <a:alpha val="40000"/>
                  </a:schemeClr>
                </a:outerShdw>
              </a:effectLst>
              <a:latin typeface="微软雅黑" panose="020B0503020204020204" charset="-122"/>
              <a:ea typeface="微软雅黑" panose="020B0503020204020204" charset="-122"/>
              <a:sym typeface="微软雅黑" panose="020B0503020204020204" charset="-122"/>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3" name="图片 4" descr="timg (15)_5555_副本"/>
          <p:cNvPicPr>
            <a:picLocks noChangeAspect="1" noChangeArrowheads="1"/>
          </p:cNvPicPr>
          <p:nvPr/>
        </p:nvPicPr>
        <p:blipFill>
          <a:blip r:embed="rId1"/>
          <a:srcRect/>
          <a:stretch>
            <a:fillRect/>
          </a:stretch>
        </p:blipFill>
        <p:spPr bwMode="auto">
          <a:xfrm>
            <a:off x="-8334" y="-3572"/>
            <a:ext cx="9166622" cy="51351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矩形 1"/>
          <p:cNvSpPr/>
          <p:nvPr/>
        </p:nvSpPr>
        <p:spPr>
          <a:xfrm>
            <a:off x="1364457" y="1521619"/>
            <a:ext cx="4701047" cy="623248"/>
          </a:xfrm>
          <a:prstGeom prst="rect">
            <a:avLst/>
          </a:prstGeom>
          <a:noFill/>
          <a:ln>
            <a:noFill/>
          </a:ln>
        </p:spPr>
        <p:txBody>
          <a:bodyPr wrap="none" lIns="68580" tIns="34290" rIns="68580" bIns="34290">
            <a:spAutoFit/>
          </a:bodyPr>
          <a:lstStyle/>
          <a:p>
            <a:r>
              <a:rPr lang="en-US" altLang="zh-CN" sz="3600" b="1" noProof="1">
                <a:effectLst>
                  <a:outerShdw blurRad="38100" dist="19050" dir="2700000" algn="tl" rotWithShape="0">
                    <a:schemeClr val="dk1">
                      <a:alpha val="40000"/>
                    </a:schemeClr>
                  </a:outerShdw>
                </a:effectLst>
                <a:latin typeface="微软雅黑" panose="020B0503020204020204" charset="-122"/>
                <a:ea typeface="微软雅黑" panose="020B0503020204020204" charset="-122"/>
                <a:sym typeface="微软雅黑" panose="020B0503020204020204" charset="-122"/>
              </a:rPr>
              <a:t>1.</a:t>
            </a:r>
            <a:r>
              <a:rPr lang="zh-CN" altLang="en-US" sz="3600" b="1" noProof="1">
                <a:effectLst>
                  <a:outerShdw blurRad="38100" dist="19050" dir="2700000" algn="tl" rotWithShape="0">
                    <a:schemeClr val="dk1">
                      <a:alpha val="40000"/>
                    </a:schemeClr>
                  </a:outerShdw>
                </a:effectLst>
                <a:latin typeface="微软雅黑" panose="020B0503020204020204" charset="-122"/>
                <a:ea typeface="微软雅黑" panose="020B0503020204020204" charset="-122"/>
                <a:sym typeface="微软雅黑" panose="020B0503020204020204" charset="-122"/>
              </a:rPr>
              <a:t>男女分组，增添乐器</a:t>
            </a:r>
            <a:endParaRPr lang="zh-CN" altLang="en-US" sz="3600" b="1" noProof="1">
              <a:effectLst>
                <a:outerShdw blurRad="38100" dist="19050" dir="2700000" algn="tl" rotWithShape="0">
                  <a:schemeClr val="dk1">
                    <a:alpha val="40000"/>
                  </a:schemeClr>
                </a:outerShdw>
              </a:effectLst>
              <a:latin typeface="微软雅黑" panose="020B0503020204020204" charset="-122"/>
              <a:ea typeface="微软雅黑" panose="020B0503020204020204" charset="-122"/>
              <a:sym typeface="微软雅黑" panose="020B0503020204020204" charset="-122"/>
            </a:endParaRPr>
          </a:p>
        </p:txBody>
      </p:sp>
      <p:sp>
        <p:nvSpPr>
          <p:cNvPr id="3" name="矩形 2"/>
          <p:cNvSpPr/>
          <p:nvPr/>
        </p:nvSpPr>
        <p:spPr>
          <a:xfrm>
            <a:off x="191929" y="372428"/>
            <a:ext cx="3317081" cy="838691"/>
          </a:xfrm>
          <a:prstGeom prst="rect">
            <a:avLst/>
          </a:prstGeom>
          <a:noFill/>
          <a:ln>
            <a:noFill/>
          </a:ln>
        </p:spPr>
        <p:txBody>
          <a:bodyPr lIns="68580" tIns="34290" rIns="68580" bIns="34290">
            <a:spAutoFit/>
          </a:bodyPr>
          <a:lstStyle/>
          <a:p>
            <a:pPr algn="ctr"/>
            <a:r>
              <a:rPr lang="zh-CN" altLang="en-US" sz="5000" b="1" noProof="1">
                <a:ln w="25400">
                  <a:solidFill>
                    <a:srgbClr val="861E1D">
                      <a:alpha val="94000"/>
                    </a:srgbClr>
                  </a:solidFill>
                  <a:prstDash val="solid"/>
                </a:ln>
                <a:gradFill>
                  <a:gsLst>
                    <a:gs pos="0">
                      <a:srgbClr val="FFF9BB"/>
                    </a:gs>
                    <a:gs pos="64000">
                      <a:srgbClr val="FCE95F"/>
                    </a:gs>
                    <a:gs pos="100000">
                      <a:srgbClr val="F8AD1C"/>
                    </a:gs>
                  </a:gsLst>
                  <a:lin ang="5400000"/>
                </a:gradFill>
                <a:effectLst>
                  <a:outerShdw blurRad="177800" dist="12700" dir="10200000" sx="102000" sy="102000" algn="bl" rotWithShape="0">
                    <a:srgbClr val="480F08"/>
                  </a:outerShdw>
                </a:effectLst>
                <a:latin typeface="微软雅黑" panose="020B0503020204020204" charset="-122"/>
                <a:ea typeface="微软雅黑" panose="020B0503020204020204" charset="-122"/>
                <a:sym typeface="微软雅黑" panose="020B0503020204020204" charset="-122"/>
              </a:rPr>
              <a:t>合作对唱</a:t>
            </a:r>
            <a:endParaRPr lang="zh-CN" altLang="en-US" sz="5000" b="1" noProof="1">
              <a:ln w="25400">
                <a:solidFill>
                  <a:srgbClr val="861E1D">
                    <a:alpha val="94000"/>
                  </a:srgbClr>
                </a:solidFill>
                <a:prstDash val="solid"/>
              </a:ln>
              <a:gradFill>
                <a:gsLst>
                  <a:gs pos="0">
                    <a:srgbClr val="FFF9BB"/>
                  </a:gs>
                  <a:gs pos="64000">
                    <a:srgbClr val="FCE95F"/>
                  </a:gs>
                  <a:gs pos="100000">
                    <a:srgbClr val="F8AD1C"/>
                  </a:gs>
                </a:gsLst>
                <a:lin ang="5400000"/>
              </a:gradFill>
              <a:effectLst>
                <a:outerShdw blurRad="177800" dist="12700" dir="10200000" sx="102000" sy="102000" algn="bl" rotWithShape="0">
                  <a:srgbClr val="480F08"/>
                </a:outerShdw>
              </a:effectLst>
              <a:latin typeface="微软雅黑" panose="020B0503020204020204" charset="-122"/>
              <a:ea typeface="微软雅黑" panose="020B0503020204020204" charset="-122"/>
              <a:sym typeface="微软雅黑" panose="020B0503020204020204" charset="-122"/>
            </a:endParaRPr>
          </a:p>
        </p:txBody>
      </p:sp>
      <p:sp>
        <p:nvSpPr>
          <p:cNvPr id="4" name="矩形 3"/>
          <p:cNvSpPr/>
          <p:nvPr/>
        </p:nvSpPr>
        <p:spPr>
          <a:xfrm>
            <a:off x="1403518" y="2464594"/>
            <a:ext cx="4701047" cy="623248"/>
          </a:xfrm>
          <a:prstGeom prst="rect">
            <a:avLst/>
          </a:prstGeom>
          <a:noFill/>
          <a:ln>
            <a:noFill/>
          </a:ln>
        </p:spPr>
        <p:txBody>
          <a:bodyPr wrap="none" lIns="68580" tIns="34290" rIns="68580" bIns="34290">
            <a:spAutoFit/>
          </a:bodyPr>
          <a:lstStyle/>
          <a:p>
            <a:pPr algn="ctr"/>
            <a:r>
              <a:rPr lang="en-US" altLang="zh-CN" sz="3600" b="1" noProof="1">
                <a:effectLst>
                  <a:outerShdw blurRad="38100" dist="19050" dir="2700000" algn="tl" rotWithShape="0">
                    <a:schemeClr val="dk1">
                      <a:alpha val="40000"/>
                    </a:schemeClr>
                  </a:outerShdw>
                </a:effectLst>
                <a:latin typeface="微软雅黑" panose="020B0503020204020204" charset="-122"/>
                <a:ea typeface="微软雅黑" panose="020B0503020204020204" charset="-122"/>
                <a:sym typeface="微软雅黑" panose="020B0503020204020204" charset="-122"/>
              </a:rPr>
              <a:t>2.</a:t>
            </a:r>
            <a:r>
              <a:rPr lang="zh-CN" altLang="en-US" sz="3600" b="1" noProof="1">
                <a:effectLst>
                  <a:outerShdw blurRad="38100" dist="19050" dir="2700000" algn="tl" rotWithShape="0">
                    <a:schemeClr val="dk1">
                      <a:alpha val="40000"/>
                    </a:schemeClr>
                  </a:outerShdw>
                </a:effectLst>
                <a:latin typeface="微软雅黑" panose="020B0503020204020204" charset="-122"/>
                <a:ea typeface="微软雅黑" panose="020B0503020204020204" charset="-122"/>
                <a:sym typeface="微软雅黑" panose="020B0503020204020204" charset="-122"/>
              </a:rPr>
              <a:t>有山有水，有歌有人</a:t>
            </a:r>
            <a:endParaRPr lang="zh-CN" altLang="en-US" sz="3600" b="1" noProof="1">
              <a:effectLst>
                <a:outerShdw blurRad="38100" dist="19050" dir="2700000" algn="tl" rotWithShape="0">
                  <a:schemeClr val="dk1">
                    <a:alpha val="40000"/>
                  </a:schemeClr>
                </a:outerShdw>
              </a:effectLst>
              <a:latin typeface="微软雅黑" panose="020B0503020204020204" charset="-122"/>
              <a:ea typeface="微软雅黑" panose="020B0503020204020204" charset="-122"/>
              <a:sym typeface="微软雅黑" panose="020B0503020204020204" charset="-122"/>
            </a:endParaRPr>
          </a:p>
        </p:txBody>
      </p:sp>
      <p:sp>
        <p:nvSpPr>
          <p:cNvPr id="5" name="矩形 4"/>
          <p:cNvSpPr/>
          <p:nvPr/>
        </p:nvSpPr>
        <p:spPr>
          <a:xfrm>
            <a:off x="1391107" y="3362325"/>
            <a:ext cx="7021394" cy="623248"/>
          </a:xfrm>
          <a:prstGeom prst="rect">
            <a:avLst/>
          </a:prstGeom>
          <a:noFill/>
          <a:ln>
            <a:noFill/>
          </a:ln>
        </p:spPr>
        <p:txBody>
          <a:bodyPr wrap="none" lIns="68580" tIns="34290" rIns="68580" bIns="34290">
            <a:spAutoFit/>
          </a:bodyPr>
          <a:lstStyle/>
          <a:p>
            <a:pPr algn="ctr"/>
            <a:r>
              <a:rPr lang="en-US" altLang="zh-CN" sz="3600" b="1" noProof="1">
                <a:effectLst>
                  <a:outerShdw blurRad="38100" dist="19050" dir="2700000" algn="tl" rotWithShape="0">
                    <a:schemeClr val="dk1">
                      <a:alpha val="40000"/>
                    </a:schemeClr>
                  </a:outerShdw>
                </a:effectLst>
                <a:latin typeface="微软雅黑" panose="020B0503020204020204" charset="-122"/>
                <a:ea typeface="微软雅黑" panose="020B0503020204020204" charset="-122"/>
                <a:sym typeface="微软雅黑" panose="020B0503020204020204" charset="-122"/>
              </a:rPr>
              <a:t>3.</a:t>
            </a:r>
            <a:r>
              <a:rPr lang="zh-CN" altLang="en-US" sz="3600" b="1" noProof="1">
                <a:effectLst>
                  <a:outerShdw blurRad="38100" dist="19050" dir="2700000" algn="tl" rotWithShape="0">
                    <a:schemeClr val="dk1">
                      <a:alpha val="40000"/>
                    </a:schemeClr>
                  </a:outerShdw>
                </a:effectLst>
                <a:latin typeface="微软雅黑" panose="020B0503020204020204" charset="-122"/>
                <a:ea typeface="微软雅黑" panose="020B0503020204020204" charset="-122"/>
                <a:sym typeface="微软雅黑" panose="020B0503020204020204" charset="-122"/>
              </a:rPr>
              <a:t>创编动作，集体演唱《唱山歌》</a:t>
            </a:r>
            <a:endParaRPr lang="zh-CN" altLang="en-US" sz="3600" b="1" noProof="1">
              <a:effectLst>
                <a:outerShdw blurRad="38100" dist="19050" dir="2700000" algn="tl" rotWithShape="0">
                  <a:schemeClr val="dk1">
                    <a:alpha val="40000"/>
                  </a:schemeClr>
                </a:outerShdw>
              </a:effectLst>
              <a:latin typeface="微软雅黑" panose="020B0503020204020204" charset="-122"/>
              <a:ea typeface="微软雅黑" panose="020B0503020204020204" charset="-122"/>
              <a:sym typeface="微软雅黑" panose="020B0503020204020204" charset="-122"/>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7" name="图片 4" descr="timg (15)_5555_副本"/>
          <p:cNvPicPr>
            <a:picLocks noChangeAspect="1" noChangeArrowheads="1"/>
          </p:cNvPicPr>
          <p:nvPr/>
        </p:nvPicPr>
        <p:blipFill>
          <a:blip r:embed="rId1"/>
          <a:srcRect/>
          <a:stretch>
            <a:fillRect/>
          </a:stretch>
        </p:blipFill>
        <p:spPr bwMode="auto">
          <a:xfrm>
            <a:off x="-19050" y="-3572"/>
            <a:ext cx="9158288" cy="51351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文本框 2"/>
          <p:cNvSpPr txBox="1"/>
          <p:nvPr/>
        </p:nvSpPr>
        <p:spPr>
          <a:xfrm>
            <a:off x="331444" y="381953"/>
            <a:ext cx="2706053" cy="838691"/>
          </a:xfrm>
          <a:prstGeom prst="rect">
            <a:avLst/>
          </a:prstGeom>
          <a:noFill/>
        </p:spPr>
        <p:txBody>
          <a:bodyPr lIns="68580" tIns="34290" rIns="68580" bIns="34290">
            <a:spAutoFit/>
          </a:bodyPr>
          <a:lstStyle/>
          <a:p>
            <a:r>
              <a:rPr lang="zh-CN" altLang="en-US" sz="5000" b="1" noProof="1">
                <a:ln w="25400">
                  <a:solidFill>
                    <a:srgbClr val="861E1D">
                      <a:alpha val="94000"/>
                    </a:srgbClr>
                  </a:solidFill>
                  <a:prstDash val="solid"/>
                </a:ln>
                <a:gradFill>
                  <a:gsLst>
                    <a:gs pos="0">
                      <a:srgbClr val="FFF9BB"/>
                    </a:gs>
                    <a:gs pos="64000">
                      <a:srgbClr val="FCE95F"/>
                    </a:gs>
                    <a:gs pos="100000">
                      <a:srgbClr val="F8AD1C"/>
                    </a:gs>
                  </a:gsLst>
                  <a:lin ang="5400000"/>
                </a:gradFill>
                <a:effectLst>
                  <a:outerShdw blurRad="177800" dist="12700" dir="10200000" sx="102000" sy="102000" algn="bl" rotWithShape="0">
                    <a:srgbClr val="480F08"/>
                  </a:outerShdw>
                </a:effectLst>
                <a:latin typeface="微软雅黑" panose="020B0503020204020204" charset="-122"/>
                <a:ea typeface="微软雅黑" panose="020B0503020204020204" charset="-122"/>
                <a:sym typeface="微软雅黑" panose="020B0503020204020204" charset="-122"/>
              </a:rPr>
              <a:t>课题升华</a:t>
            </a:r>
            <a:endParaRPr lang="zh-CN" altLang="en-US" sz="5000" b="1" noProof="1">
              <a:ln w="25400">
                <a:solidFill>
                  <a:srgbClr val="861E1D">
                    <a:alpha val="94000"/>
                  </a:srgbClr>
                </a:solidFill>
                <a:prstDash val="solid"/>
              </a:ln>
              <a:gradFill>
                <a:gsLst>
                  <a:gs pos="0">
                    <a:srgbClr val="FFF9BB"/>
                  </a:gs>
                  <a:gs pos="64000">
                    <a:srgbClr val="FCE95F"/>
                  </a:gs>
                  <a:gs pos="100000">
                    <a:srgbClr val="F8AD1C"/>
                  </a:gs>
                </a:gsLst>
                <a:lin ang="5400000"/>
              </a:gradFill>
              <a:effectLst>
                <a:outerShdw blurRad="177800" dist="12700" dir="10200000" sx="102000" sy="102000" algn="bl" rotWithShape="0">
                  <a:srgbClr val="480F08"/>
                </a:outerShdw>
              </a:effectLst>
              <a:latin typeface="微软雅黑" panose="020B0503020204020204" charset="-122"/>
              <a:ea typeface="微软雅黑" panose="020B0503020204020204" charset="-122"/>
              <a:sym typeface="微软雅黑" panose="020B0503020204020204" charset="-122"/>
            </a:endParaRPr>
          </a:p>
        </p:txBody>
      </p:sp>
      <p:sp>
        <p:nvSpPr>
          <p:cNvPr id="4" name="矩形 3"/>
          <p:cNvSpPr/>
          <p:nvPr/>
        </p:nvSpPr>
        <p:spPr>
          <a:xfrm>
            <a:off x="747713" y="1988344"/>
            <a:ext cx="7499489" cy="1962076"/>
          </a:xfrm>
          <a:prstGeom prst="rect">
            <a:avLst/>
          </a:prstGeom>
          <a:noFill/>
          <a:ln>
            <a:noFill/>
          </a:ln>
        </p:spPr>
        <p:txBody>
          <a:bodyPr wrap="none" lIns="68580" tIns="34290" rIns="68580" bIns="34290">
            <a:spAutoFit/>
          </a:bodyPr>
          <a:lstStyle/>
          <a:p>
            <a:r>
              <a:rPr lang="zh-CN" altLang="en-US" sz="4100" b="1" noProof="1">
                <a:effectLst>
                  <a:outerShdw blurRad="38100" dist="19050" dir="2700000" algn="tl" rotWithShape="0">
                    <a:schemeClr val="dk1">
                      <a:alpha val="40000"/>
                    </a:schemeClr>
                  </a:outerShdw>
                </a:effectLst>
                <a:latin typeface="微软雅黑" panose="020B0503020204020204" charset="-122"/>
                <a:ea typeface="微软雅黑" panose="020B0503020204020204" charset="-122"/>
                <a:sym typeface="微软雅黑" panose="020B0503020204020204" charset="-122"/>
              </a:rPr>
              <a:t>传承民族文化，是我们的责任，</a:t>
            </a:r>
            <a:endParaRPr lang="zh-CN" altLang="en-US" sz="4100" b="1" noProof="1">
              <a:effectLst>
                <a:outerShdw blurRad="38100" dist="19050" dir="2700000" algn="tl" rotWithShape="0">
                  <a:schemeClr val="dk1">
                    <a:alpha val="40000"/>
                  </a:schemeClr>
                </a:outerShdw>
              </a:effectLst>
              <a:latin typeface="微软雅黑" panose="020B0503020204020204" charset="-122"/>
              <a:ea typeface="微软雅黑" panose="020B0503020204020204" charset="-122"/>
              <a:sym typeface="微软雅黑" panose="020B0503020204020204" charset="-122"/>
            </a:endParaRPr>
          </a:p>
          <a:p>
            <a:r>
              <a:rPr lang="zh-CN" altLang="en-US" sz="4100" b="1" noProof="1">
                <a:effectLst>
                  <a:outerShdw blurRad="38100" dist="19050" dir="2700000" algn="tl" rotWithShape="0">
                    <a:schemeClr val="dk1">
                      <a:alpha val="40000"/>
                    </a:schemeClr>
                  </a:outerShdw>
                </a:effectLst>
                <a:latin typeface="微软雅黑" panose="020B0503020204020204" charset="-122"/>
                <a:ea typeface="微软雅黑" panose="020B0503020204020204" charset="-122"/>
                <a:sym typeface="微软雅黑" panose="020B0503020204020204" charset="-122"/>
              </a:rPr>
              <a:t>传承中国民歌，我们义不容辞。</a:t>
            </a:r>
            <a:endParaRPr lang="zh-CN" altLang="en-US" sz="4100" b="1" noProof="1">
              <a:effectLst>
                <a:outerShdw blurRad="38100" dist="19050" dir="2700000" algn="tl" rotWithShape="0">
                  <a:schemeClr val="dk1">
                    <a:alpha val="40000"/>
                  </a:schemeClr>
                </a:outerShdw>
              </a:effectLst>
              <a:latin typeface="微软雅黑" panose="020B0503020204020204" charset="-122"/>
              <a:ea typeface="微软雅黑" panose="020B0503020204020204" charset="-122"/>
              <a:sym typeface="微软雅黑" panose="020B0503020204020204" charset="-122"/>
            </a:endParaRPr>
          </a:p>
          <a:p>
            <a:endParaRPr lang="zh-CN" altLang="en-US" sz="4100" b="1" noProof="1">
              <a:effectLst>
                <a:outerShdw blurRad="38100" dist="19050" dir="2700000" algn="tl" rotWithShape="0">
                  <a:schemeClr val="dk1">
                    <a:alpha val="40000"/>
                  </a:schemeClr>
                </a:outerShdw>
              </a:effectLst>
              <a:latin typeface="微软雅黑" panose="020B0503020204020204" charset="-122"/>
              <a:ea typeface="微软雅黑" panose="020B0503020204020204" charset="-122"/>
              <a:sym typeface="微软雅黑" panose="020B0503020204020204"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69" name="图片 1" descr="timg (10)"/>
          <p:cNvPicPr>
            <a:picLocks noChangeAspect="1" noChangeArrowheads="1"/>
          </p:cNvPicPr>
          <p:nvPr/>
        </p:nvPicPr>
        <p:blipFill>
          <a:blip r:embed="rId1" cstate="email"/>
          <a:srcRect/>
          <a:stretch>
            <a:fillRect/>
          </a:stretch>
        </p:blipFill>
        <p:spPr bwMode="auto">
          <a:xfrm>
            <a:off x="2381" y="-2382"/>
            <a:ext cx="9148763" cy="5148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advClick="0" advTm="6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afterEffect">
                                  <p:stCondLst>
                                    <p:cond delay="0"/>
                                  </p:stCondLst>
                                  <p:childTnLst>
                                    <p:set>
                                      <p:cBhvr>
                                        <p:cTn id="6" dur="1" fill="hold">
                                          <p:stCondLst>
                                            <p:cond delay="0"/>
                                          </p:stCondLst>
                                        </p:cTn>
                                        <p:tgtEl>
                                          <p:spTgt spid="7169"/>
                                        </p:tgtEl>
                                        <p:attrNameLst>
                                          <p:attrName>style.visibility</p:attrName>
                                        </p:attrNameLst>
                                      </p:cBhvr>
                                      <p:to>
                                        <p:strVal val="visible"/>
                                      </p:to>
                                    </p:set>
                                    <p:animEffect transition="in" filter="checkerboard(across)">
                                      <p:cBhvr>
                                        <p:cTn id="7" dur="5000"/>
                                        <p:tgtEl>
                                          <p:spTgt spid="71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3" name="图片 1" descr="timg (12)"/>
          <p:cNvPicPr>
            <a:picLocks noChangeAspect="1" noChangeArrowheads="1"/>
          </p:cNvPicPr>
          <p:nvPr/>
        </p:nvPicPr>
        <p:blipFill>
          <a:blip r:embed="rId1" cstate="email"/>
          <a:srcRect/>
          <a:stretch>
            <a:fillRect/>
          </a:stretch>
        </p:blipFill>
        <p:spPr bwMode="auto">
          <a:xfrm>
            <a:off x="-19050" y="-10716"/>
            <a:ext cx="9153525" cy="5153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advClick="0" advTm="6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nodeType="afterEffect">
                                  <p:stCondLst>
                                    <p:cond delay="0"/>
                                  </p:stCondLst>
                                  <p:childTnLst>
                                    <p:set>
                                      <p:cBhvr>
                                        <p:cTn id="6" dur="1" fill="hold">
                                          <p:stCondLst>
                                            <p:cond delay="0"/>
                                          </p:stCondLst>
                                        </p:cTn>
                                        <p:tgtEl>
                                          <p:spTgt spid="8193"/>
                                        </p:tgtEl>
                                        <p:attrNameLst>
                                          <p:attrName>style.visibility</p:attrName>
                                        </p:attrNameLst>
                                      </p:cBhvr>
                                      <p:to>
                                        <p:strVal val="visible"/>
                                      </p:to>
                                    </p:set>
                                    <p:animEffect transition="in" filter="diamond(in)">
                                      <p:cBhvr>
                                        <p:cTn id="7" dur="5000"/>
                                        <p:tgtEl>
                                          <p:spTgt spid="81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7" name="图片 1" descr="timg (11)"/>
          <p:cNvPicPr>
            <a:picLocks noChangeAspect="1" noChangeArrowheads="1"/>
          </p:cNvPicPr>
          <p:nvPr/>
        </p:nvPicPr>
        <p:blipFill>
          <a:blip r:embed="rId1"/>
          <a:srcRect/>
          <a:stretch>
            <a:fillRect/>
          </a:stretch>
        </p:blipFill>
        <p:spPr bwMode="auto">
          <a:xfrm>
            <a:off x="-3572" y="0"/>
            <a:ext cx="9152335"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advClick="0" advTm="6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9217"/>
                                        </p:tgtEl>
                                        <p:attrNameLst>
                                          <p:attrName>style.visibility</p:attrName>
                                        </p:attrNameLst>
                                      </p:cBhvr>
                                      <p:to>
                                        <p:strVal val="visible"/>
                                      </p:to>
                                    </p:set>
                                    <p:anim calcmode="lin" valueType="num">
                                      <p:cBhvr additive="base">
                                        <p:cTn id="7" dur="5000" fill="hold"/>
                                        <p:tgtEl>
                                          <p:spTgt spid="9217"/>
                                        </p:tgtEl>
                                        <p:attrNameLst>
                                          <p:attrName>ppt_x</p:attrName>
                                        </p:attrNameLst>
                                      </p:cBhvr>
                                      <p:tavLst>
                                        <p:tav tm="0">
                                          <p:val>
                                            <p:strVal val="#ppt_x"/>
                                          </p:val>
                                        </p:tav>
                                        <p:tav tm="100000">
                                          <p:val>
                                            <p:strVal val="#ppt_x"/>
                                          </p:val>
                                        </p:tav>
                                      </p:tavLst>
                                    </p:anim>
                                    <p:anim calcmode="lin" valueType="num">
                                      <p:cBhvr additive="base">
                                        <p:cTn id="8" dur="5000" fill="hold"/>
                                        <p:tgtEl>
                                          <p:spTgt spid="92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1" name="图片 1" descr="三月三竹竿舞"/>
          <p:cNvPicPr>
            <a:picLocks noChangeAspect="1" noChangeArrowheads="1"/>
          </p:cNvPicPr>
          <p:nvPr/>
        </p:nvPicPr>
        <p:blipFill>
          <a:blip r:embed="rId1" cstate="email"/>
          <a:srcRect/>
          <a:stretch>
            <a:fillRect/>
          </a:stretch>
        </p:blipFill>
        <p:spPr bwMode="auto">
          <a:xfrm>
            <a:off x="-23813" y="-2382"/>
            <a:ext cx="9167813" cy="51494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advClick="0" advTm="600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afterEffect">
                                  <p:stCondLst>
                                    <p:cond delay="0"/>
                                  </p:stCondLst>
                                  <p:childTnLst>
                                    <p:set>
                                      <p:cBhvr>
                                        <p:cTn id="6" dur="1" fill="hold">
                                          <p:stCondLst>
                                            <p:cond delay="0"/>
                                          </p:stCondLst>
                                        </p:cTn>
                                        <p:tgtEl>
                                          <p:spTgt spid="10241"/>
                                        </p:tgtEl>
                                        <p:attrNameLst>
                                          <p:attrName>style.visibility</p:attrName>
                                        </p:attrNameLst>
                                      </p:cBhvr>
                                      <p:to>
                                        <p:strVal val="visible"/>
                                      </p:to>
                                    </p:set>
                                    <p:anim calcmode="lin" valueType="num">
                                      <p:cBhvr>
                                        <p:cTn id="7" dur="5000"/>
                                        <p:tgtEl>
                                          <p:spTgt spid="10241"/>
                                        </p:tgtEl>
                                        <p:attrNameLst>
                                          <p:attrName>ppt_y</p:attrName>
                                        </p:attrNameLst>
                                      </p:cBhvr>
                                      <p:tavLst>
                                        <p:tav tm="0">
                                          <p:val>
                                            <p:strVal val="#ppt_y+#ppt_h*1.125000"/>
                                          </p:val>
                                        </p:tav>
                                        <p:tav tm="100000">
                                          <p:val>
                                            <p:strVal val="#ppt_y"/>
                                          </p:val>
                                        </p:tav>
                                      </p:tavLst>
                                    </p:anim>
                                    <p:animEffect transition="in" filter="wipe(up)">
                                      <p:cBhvr>
                                        <p:cTn id="8" dur="5000"/>
                                        <p:tgtEl>
                                          <p:spTgt spid="102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5" name="图片 1" descr="timg_副本"/>
          <p:cNvPicPr>
            <a:picLocks noChangeAspect="1" noChangeArrowheads="1"/>
          </p:cNvPicPr>
          <p:nvPr/>
        </p:nvPicPr>
        <p:blipFill>
          <a:blip r:embed="rId1"/>
          <a:srcRect/>
          <a:stretch>
            <a:fillRect/>
          </a:stretch>
        </p:blipFill>
        <p:spPr bwMode="auto">
          <a:xfrm>
            <a:off x="9526" y="1191"/>
            <a:ext cx="9136856" cy="51411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advClick="0" advTm="6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11265"/>
                                        </p:tgtEl>
                                        <p:attrNameLst>
                                          <p:attrName>style.visibility</p:attrName>
                                        </p:attrNameLst>
                                      </p:cBhvr>
                                      <p:to>
                                        <p:strVal val="visible"/>
                                      </p:to>
                                    </p:set>
                                    <p:animEffect transition="in" filter="strips(downLeft)">
                                      <p:cBhvr>
                                        <p:cTn id="7" dur="5000"/>
                                        <p:tgtEl>
                                          <p:spTgt spid="112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89" name="图片 1" descr="山歌_副本"/>
          <p:cNvPicPr>
            <a:picLocks noChangeAspect="1" noChangeArrowheads="1"/>
          </p:cNvPicPr>
          <p:nvPr/>
        </p:nvPicPr>
        <p:blipFill>
          <a:blip r:embed="rId1"/>
          <a:srcRect/>
          <a:stretch>
            <a:fillRect/>
          </a:stretch>
        </p:blipFill>
        <p:spPr bwMode="auto">
          <a:xfrm>
            <a:off x="-3573" y="2381"/>
            <a:ext cx="9140429" cy="5138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advClick="0" advTm="7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12289"/>
                                        </p:tgtEl>
                                        <p:attrNameLst>
                                          <p:attrName>style.visibility</p:attrName>
                                        </p:attrNameLst>
                                      </p:cBhvr>
                                      <p:to>
                                        <p:strVal val="visible"/>
                                      </p:to>
                                    </p:set>
                                    <p:animEffect transition="in" filter="wheel(1)">
                                      <p:cBhvr>
                                        <p:cTn id="7" dur="5000"/>
                                        <p:tgtEl>
                                          <p:spTgt spid="122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89" name="图片 4" descr="timg (15)_5555_副本"/>
          <p:cNvPicPr>
            <a:picLocks noChangeAspect="1" noChangeArrowheads="1"/>
          </p:cNvPicPr>
          <p:nvPr/>
        </p:nvPicPr>
        <p:blipFill>
          <a:blip r:embed="rId1"/>
          <a:srcRect/>
          <a:stretch>
            <a:fillRect/>
          </a:stretch>
        </p:blipFill>
        <p:spPr bwMode="auto">
          <a:xfrm>
            <a:off x="7144" y="3573"/>
            <a:ext cx="9114235" cy="5135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902497" y="331946"/>
            <a:ext cx="2062104" cy="838691"/>
          </a:xfrm>
          <a:prstGeom prst="rect">
            <a:avLst/>
          </a:prstGeom>
          <a:noFill/>
          <a:ln>
            <a:noFill/>
          </a:ln>
        </p:spPr>
        <p:txBody>
          <a:bodyPr wrap="none" lIns="68580" tIns="34290" rIns="68580" bIns="34290">
            <a:spAutoFit/>
          </a:bodyPr>
          <a:lstStyle/>
          <a:p>
            <a:pPr algn="ctr"/>
            <a:r>
              <a:rPr lang="zh-CN" altLang="en-US" sz="5000" b="1" noProof="1">
                <a:ln w="25400">
                  <a:solidFill>
                    <a:srgbClr val="861E1D">
                      <a:alpha val="94000"/>
                    </a:srgbClr>
                  </a:solidFill>
                  <a:prstDash val="solid"/>
                </a:ln>
                <a:gradFill>
                  <a:gsLst>
                    <a:gs pos="0">
                      <a:srgbClr val="FFF9BB"/>
                    </a:gs>
                    <a:gs pos="64000">
                      <a:srgbClr val="FCE95F"/>
                    </a:gs>
                    <a:gs pos="100000">
                      <a:srgbClr val="F8AD1C"/>
                    </a:gs>
                  </a:gsLst>
                  <a:lin ang="5400000"/>
                </a:gradFill>
                <a:effectLst>
                  <a:outerShdw blurRad="177800" dist="12700" dir="10200000" sx="102000" sy="102000" algn="bl" rotWithShape="0">
                    <a:srgbClr val="480F08"/>
                  </a:outerShdw>
                </a:effectLst>
                <a:latin typeface="微软雅黑" panose="020B0503020204020204" charset="-122"/>
                <a:ea typeface="微软雅黑" panose="020B0503020204020204" charset="-122"/>
                <a:sym typeface="微软雅黑" panose="020B0503020204020204" charset="-122"/>
              </a:rPr>
              <a:t>思考？</a:t>
            </a:r>
            <a:endParaRPr lang="zh-CN" altLang="en-US" sz="5000" b="1" noProof="1">
              <a:ln w="25400">
                <a:solidFill>
                  <a:srgbClr val="861E1D">
                    <a:alpha val="94000"/>
                  </a:srgbClr>
                </a:solidFill>
                <a:prstDash val="solid"/>
              </a:ln>
              <a:gradFill>
                <a:gsLst>
                  <a:gs pos="0">
                    <a:srgbClr val="FFF9BB"/>
                  </a:gs>
                  <a:gs pos="64000">
                    <a:srgbClr val="FCE95F"/>
                  </a:gs>
                  <a:gs pos="100000">
                    <a:srgbClr val="F8AD1C"/>
                  </a:gs>
                </a:gsLst>
                <a:lin ang="5400000"/>
              </a:gradFill>
              <a:effectLst>
                <a:outerShdw blurRad="177800" dist="12700" dir="10200000" sx="102000" sy="102000" algn="bl" rotWithShape="0">
                  <a:srgbClr val="480F08"/>
                </a:outerShdw>
              </a:effectLst>
              <a:latin typeface="微软雅黑" panose="020B0503020204020204" charset="-122"/>
              <a:ea typeface="微软雅黑" panose="020B0503020204020204" charset="-122"/>
              <a:sym typeface="微软雅黑" panose="020B0503020204020204" charset="-122"/>
            </a:endParaRPr>
          </a:p>
        </p:txBody>
      </p:sp>
      <p:sp>
        <p:nvSpPr>
          <p:cNvPr id="4" name="矩形 3"/>
          <p:cNvSpPr/>
          <p:nvPr/>
        </p:nvSpPr>
        <p:spPr>
          <a:xfrm>
            <a:off x="491729" y="1679973"/>
            <a:ext cx="7912894" cy="1800493"/>
          </a:xfrm>
          <a:prstGeom prst="rect">
            <a:avLst/>
          </a:prstGeom>
          <a:noFill/>
          <a:ln>
            <a:noFill/>
          </a:ln>
        </p:spPr>
        <p:txBody>
          <a:bodyPr lIns="68580" tIns="34290" rIns="68580" bIns="34290">
            <a:spAutoFit/>
          </a:bodyPr>
          <a:lstStyle/>
          <a:p>
            <a:r>
              <a:rPr lang="en-US" altLang="zh-CN" sz="3600" b="1" noProof="1">
                <a:effectLst>
                  <a:outerShdw blurRad="38100" dist="19050" dir="2700000" algn="tl" rotWithShape="0">
                    <a:schemeClr val="dk1">
                      <a:alpha val="40000"/>
                    </a:schemeClr>
                  </a:outerShdw>
                </a:effectLst>
                <a:latin typeface="微软雅黑" panose="020B0503020204020204" charset="-122"/>
                <a:ea typeface="微软雅黑" panose="020B0503020204020204" charset="-122"/>
                <a:sym typeface="微软雅黑" panose="020B0503020204020204" charset="-122"/>
              </a:rPr>
              <a:t>1</a:t>
            </a:r>
            <a:r>
              <a:rPr lang="en-US" altLang="zh-CN" sz="3600" b="1" noProof="1">
                <a:effectLst>
                  <a:outerShdw blurRad="38100" dist="19050" dir="2700000" algn="tl" rotWithShape="0">
                    <a:schemeClr val="dk1">
                      <a:alpha val="40000"/>
                    </a:schemeClr>
                  </a:outerShdw>
                </a:effectLst>
                <a:latin typeface="微软雅黑" panose="020B0503020204020204" charset="-122"/>
                <a:ea typeface="微软雅黑" panose="020B0503020204020204" charset="-122"/>
                <a:sym typeface="微软雅黑" panose="020B0503020204020204" charset="-122"/>
              </a:rPr>
              <a:t>.</a:t>
            </a:r>
            <a:r>
              <a:rPr lang="zh-CN" altLang="en-US" sz="3600" b="1" noProof="1">
                <a:effectLst>
                  <a:outerShdw blurRad="38100" dist="19050" dir="2700000" algn="tl" rotWithShape="0">
                    <a:schemeClr val="dk1">
                      <a:alpha val="40000"/>
                    </a:schemeClr>
                  </a:outerShdw>
                </a:effectLst>
                <a:latin typeface="微软雅黑" panose="020B0503020204020204" charset="-122"/>
                <a:ea typeface="微软雅黑" panose="020B0503020204020204" charset="-122"/>
                <a:sym typeface="微软雅黑" panose="020B0503020204020204" charset="-122"/>
              </a:rPr>
              <a:t>听到这段音乐有什么感受？</a:t>
            </a:r>
            <a:endParaRPr lang="zh-CN" altLang="en-US" sz="3600" b="1" noProof="1">
              <a:effectLst>
                <a:outerShdw blurRad="38100" dist="19050" dir="2700000" algn="tl" rotWithShape="0">
                  <a:schemeClr val="dk1">
                    <a:alpha val="40000"/>
                  </a:schemeClr>
                </a:outerShdw>
              </a:effectLst>
              <a:latin typeface="微软雅黑" panose="020B0503020204020204" charset="-122"/>
              <a:ea typeface="微软雅黑" panose="020B0503020204020204" charset="-122"/>
              <a:sym typeface="微软雅黑" panose="020B0503020204020204" charset="-122"/>
            </a:endParaRPr>
          </a:p>
          <a:p>
            <a:endParaRPr lang="zh-CN" altLang="en-US" sz="4100" b="1" noProof="1">
              <a:effectLst>
                <a:outerShdw blurRad="38100" dist="19050" dir="2700000" algn="tl" rotWithShape="0">
                  <a:schemeClr val="dk1">
                    <a:alpha val="40000"/>
                  </a:schemeClr>
                </a:outerShdw>
              </a:effectLst>
              <a:latin typeface="微软雅黑" panose="020B0503020204020204" charset="-122"/>
              <a:ea typeface="微软雅黑" panose="020B0503020204020204" charset="-122"/>
              <a:sym typeface="微软雅黑" panose="020B0503020204020204" charset="-122"/>
            </a:endParaRPr>
          </a:p>
          <a:p>
            <a:r>
              <a:rPr lang="en-US" altLang="zh-CN" sz="3600" b="1" noProof="1">
                <a:effectLst>
                  <a:outerShdw blurRad="38100" dist="19050" dir="2700000" algn="tl" rotWithShape="0">
                    <a:schemeClr val="dk1">
                      <a:alpha val="40000"/>
                    </a:schemeClr>
                  </a:outerShdw>
                </a:effectLst>
                <a:latin typeface="微软雅黑" panose="020B0503020204020204" charset="-122"/>
                <a:ea typeface="微软雅黑" panose="020B0503020204020204" charset="-122"/>
                <a:sym typeface="微软雅黑" panose="020B0503020204020204" charset="-122"/>
              </a:rPr>
              <a:t>2</a:t>
            </a:r>
            <a:r>
              <a:rPr lang="en-US" altLang="zh-CN" sz="3600" b="1" noProof="1">
                <a:effectLst>
                  <a:outerShdw blurRad="38100" dist="19050" dir="2700000" algn="tl" rotWithShape="0">
                    <a:schemeClr val="dk1">
                      <a:alpha val="40000"/>
                    </a:schemeClr>
                  </a:outerShdw>
                </a:effectLst>
                <a:latin typeface="微软雅黑" panose="020B0503020204020204" charset="-122"/>
                <a:ea typeface="微软雅黑" panose="020B0503020204020204" charset="-122"/>
                <a:sym typeface="微软雅黑" panose="020B0503020204020204" charset="-122"/>
              </a:rPr>
              <a:t>.</a:t>
            </a:r>
            <a:r>
              <a:rPr lang="zh-CN" altLang="en-US" sz="3600" b="1" noProof="1">
                <a:effectLst>
                  <a:outerShdw blurRad="38100" dist="19050" dir="2700000" algn="tl" rotWithShape="0">
                    <a:schemeClr val="dk1">
                      <a:alpha val="40000"/>
                    </a:schemeClr>
                  </a:outerShdw>
                </a:effectLst>
                <a:latin typeface="微软雅黑" panose="020B0503020204020204" charset="-122"/>
                <a:ea typeface="微软雅黑" panose="020B0503020204020204" charset="-122"/>
                <a:sym typeface="微软雅黑" panose="020B0503020204020204" charset="-122"/>
              </a:rPr>
              <a:t>这几幅图片你们知道在哪个地区？</a:t>
            </a:r>
            <a:endParaRPr lang="zh-CN" altLang="en-US" sz="3600" b="1" noProof="1">
              <a:effectLst>
                <a:outerShdw blurRad="38100" dist="19050" dir="2700000" algn="tl" rotWithShape="0">
                  <a:schemeClr val="dk1">
                    <a:alpha val="40000"/>
                  </a:schemeClr>
                </a:outerShdw>
              </a:effectLst>
              <a:latin typeface="微软雅黑" panose="020B0503020204020204" charset="-122"/>
              <a:ea typeface="微软雅黑" panose="020B0503020204020204" charset="-122"/>
              <a:sym typeface="微软雅黑" panose="020B0503020204020204" charset="-122"/>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3" name="图片 1" descr="timg (8)"/>
          <p:cNvPicPr>
            <a:picLocks noChangeAspect="1" noChangeArrowheads="1"/>
          </p:cNvPicPr>
          <p:nvPr/>
        </p:nvPicPr>
        <p:blipFill>
          <a:blip r:embed="rId1" cstate="email"/>
          <a:srcRect/>
          <a:stretch>
            <a:fillRect/>
          </a:stretch>
        </p:blipFill>
        <p:spPr bwMode="auto">
          <a:xfrm>
            <a:off x="-19050" y="-2381"/>
            <a:ext cx="9160669" cy="51315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tags/tag1.xml><?xml version="1.0" encoding="utf-8"?>
<p:tagLst xmlns:p="http://schemas.openxmlformats.org/presentationml/2006/main">
  <p:tag name="KSO_WPP_MARK_KEY" val="7aa737df-50d5-467b-a86f-9f058bbf4758"/>
  <p:tag name="COMMONDATA" val="eyJoZGlkIjoiNWY4YjExZDUyNTIwMGZmMDVmYWJjOWFmNzI3MmJjMWUifQ=="/>
</p:tagLst>
</file>

<file path=ppt/theme/theme1.xml><?xml version="1.0" encoding="utf-8"?>
<a:theme xmlns:a="http://schemas.openxmlformats.org/drawingml/2006/main" name="第一PPT模板网-WWW.1PPT.COM">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1_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467</Words>
  <Application>WPS 演示</Application>
  <PresentationFormat>全屏显示(16:9)</PresentationFormat>
  <Paragraphs>54</Paragraphs>
  <Slides>19</Slides>
  <Notes>1</Notes>
  <HiddenSlides>0</HiddenSlides>
  <MMClips>0</MMClips>
  <ScaleCrop>false</ScaleCrop>
  <HeadingPairs>
    <vt:vector size="6" baseType="variant">
      <vt:variant>
        <vt:lpstr>已用的字体</vt:lpstr>
      </vt:variant>
      <vt:variant>
        <vt:i4>7</vt:i4>
      </vt:variant>
      <vt:variant>
        <vt:lpstr>主题</vt:lpstr>
      </vt:variant>
      <vt:variant>
        <vt:i4>2</vt:i4>
      </vt:variant>
      <vt:variant>
        <vt:lpstr>幻灯片标题</vt:lpstr>
      </vt:variant>
      <vt:variant>
        <vt:i4>19</vt:i4>
      </vt:variant>
    </vt:vector>
  </HeadingPairs>
  <TitlesOfParts>
    <vt:vector size="28" baseType="lpstr">
      <vt:lpstr>Arial</vt:lpstr>
      <vt:lpstr>宋体</vt:lpstr>
      <vt:lpstr>Wingdings</vt:lpstr>
      <vt:lpstr>Calibri</vt:lpstr>
      <vt:lpstr>微软雅黑</vt:lpstr>
      <vt:lpstr>Arial Unicode MS</vt:lpstr>
      <vt:lpstr>Arial</vt:lpstr>
      <vt:lpstr>第一PPT模板网-WWW.1PPT.COM</vt:lpstr>
      <vt:lpstr>1_默认设计模板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第一PPT模板网-WWW.1PPT.COM</dc:creator>
  <cp:lastModifiedBy>Lenovo</cp:lastModifiedBy>
  <cp:revision>2</cp:revision>
  <dcterms:created xsi:type="dcterms:W3CDTF">2017-06-25T12:30:00Z</dcterms:created>
  <dcterms:modified xsi:type="dcterms:W3CDTF">2023-04-19T01:20:25Z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2052-11.1.0.14036</vt:lpwstr>
  </property>
  <property fmtid="{D5CDD505-2E9C-101B-9397-08002B2CF9AE}" pid="3" name="ICV">
    <vt:lpwstr>922FDA427D114E9AAEEEC3F72ADE19D9_13</vt:lpwstr>
  </property>
</Properties>
</file>